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9" r:id="rId4"/>
    <p:sldId id="279" r:id="rId5"/>
    <p:sldId id="280" r:id="rId6"/>
    <p:sldId id="281" r:id="rId7"/>
    <p:sldId id="282" r:id="rId8"/>
    <p:sldId id="283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E827C9EC-8349-4E78-9875-BEBA2A3E715D}">
          <p14:sldIdLst>
            <p14:sldId id="284"/>
            <p14:sldId id="256"/>
            <p14:sldId id="259"/>
            <p14:sldId id="279"/>
            <p14:sldId id="280"/>
            <p14:sldId id="281"/>
            <p14:sldId id="282"/>
            <p14:sldId id="283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F1907B-1A91-40A3-902A-BE0AA16F668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299ED6-D252-430D-A973-FAD3B4F59FBB}" type="datetimeFigureOut">
              <a:rPr lang="en-IN" smtClean="0"/>
              <a:pPr/>
              <a:t>27-03-2020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Semester-II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			</a:t>
            </a:r>
            <a:r>
              <a:rPr lang="en-US" sz="2800" dirty="0" smtClean="0"/>
              <a:t>E-Commerce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Introduction </a:t>
            </a:r>
            <a:r>
              <a:rPr lang="en-US" sz="2800" smtClean="0"/>
              <a:t>to E-Commerce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        		          </a:t>
            </a:r>
            <a:r>
              <a:rPr lang="en-US" dirty="0" err="1" smtClean="0"/>
              <a:t>Dipak</a:t>
            </a:r>
            <a:r>
              <a:rPr lang="en-US" dirty="0" smtClean="0"/>
              <a:t> </a:t>
            </a:r>
            <a:r>
              <a:rPr lang="en-US" dirty="0" err="1" smtClean="0"/>
              <a:t>Jaiswal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   Department of Commerce (Day)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                	     T.H.K. Jain College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3459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-commerce vs. E-business&#10; We use the term e-business to refer primarily to the&#10;&#10;digital enablement of transactions and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9479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process of E-commerce&#10; A consumer uses Web browser to connect to the home&#10;&#10;page of a merchant's Web site on the In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836712"/>
            <a:ext cx="8376866" cy="50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9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process of E-commerce&#10; When the credit card number is validated and the&#10;&#10;order is completed at the Commerce Server 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16824" cy="55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997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process of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012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B2B e-commerce?&#10; B2B e-commerce is simply defined as ecommerce&#10;between companies. About 80% of e-commerce is&#10;of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36712"/>
            <a:ext cx="661781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8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2B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236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is B2C ecommerce?&#10; Business-to-consumer e-commerce, or commerce&#10;between companies and consumers, involves&#10;custom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60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88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2C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0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 is B2G ecommerce?&#10; Business-to-government e-commerce or B2G is&#10;generally defined as commerce between&#10;companies and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7920880" cy="59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976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2G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764479"/>
            <a:ext cx="6905850" cy="51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310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IS E-COMMERCE Commonly known as Electronic Marketing. “It consist of buying and selling goods and services over 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569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at is C2C ecommerce?&#10; Consumer-to-consumer e-commerce or C2C is&#10;simply commerce between private individuals or&#10;consum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8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2C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932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50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2C E-commerce&#10; This Model is also a part of e-governance.&#10; The objective of this model is to provide good and&#10;&#10;&#10;&#10;&#10;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863"/>
            <a:ext cx="748101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22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2C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52728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65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2B E-commerce&#10; Government-to-business (G2B) is a business model&#10;&#10;that refers to government providing services or&#10;infor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609077" cy="57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95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2B e-commerc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0146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725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DVANTAGES OF E-COMMERCE&#10; Faster buying/selling procedure, as well as easy to find&#10;&#10;&#10;&#10;&#10;&#10;&#10;&#10;products.&#10;Buying/sell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126"/>
            <a:ext cx="8136905" cy="6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44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SADVANTAGES OF E-COMMERCE&#10; Unable to examine products personally&#10; Not everyone is connected to the Internet&#10;&#10; Ther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87" y="692696"/>
            <a:ext cx="7457712" cy="55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29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 comm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1328"/>
            <a:ext cx="6840760" cy="51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4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-COMMERCE&#10; It is commonly known as electronic marketing.&#10; It consist of buying and selling goods and services over&#10;&#10;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38090"/>
            <a:ext cx="6912768" cy="51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78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hy      Use            E-Commerce            …….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0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rief History of E-Commerce &lt;ul&gt;&lt;li&gt;1970s &lt;/li&gt;&lt;/ul&gt;&lt;ul&gt;&lt;ul&gt;&lt;li&gt;E- commerce meant the facilitation of commercial transac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87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rief History of E-Commerce (cont).. &lt;ul&gt;&lt;li&gt;1980s &lt;/li&gt;&lt;/ul&gt;&lt;ul&gt;&lt;ul&gt;&lt;li&gt;The growth and acceptance of credit cards &lt;/li&gt;&lt;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86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rief History of E-Commerce (cont).. &lt;ul&gt;&lt;li&gt;1990s &lt;/li&gt;&lt;/ul&gt;&lt;ul&gt;&lt;ul&gt;&lt;li&gt;The Internet commercialized and users flocked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45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ief History of E-Commerce (cont).. &lt;ul&gt;&lt;li&gt;2000s &lt;/li&gt;&lt;/ul&gt;&lt;ul&gt;&lt;ul&gt;&lt;li&gt;Many European and American business companies of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t types of e-commerce&#10; Business-to-business (B2B)&#10; Business-to-Consumer (B2C)&#10; Business-to-government (B2G)&#10;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687"/>
            <a:ext cx="7560840" cy="56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798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</TotalTime>
  <Words>3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                    Semester-II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2020-02-16T09:32:26Z</dcterms:created>
  <dcterms:modified xsi:type="dcterms:W3CDTF">2020-03-27T12:05:48Z</dcterms:modified>
</cp:coreProperties>
</file>