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B985-81C5-49D9-B195-BAD4101FB5E4}" type="datetimeFigureOut">
              <a:rPr lang="en-IN" smtClean="0"/>
              <a:pPr/>
              <a:t>26-03-2020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7E68-C824-40AF-B45E-B0513CB440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96656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B985-81C5-49D9-B195-BAD4101FB5E4}" type="datetimeFigureOut">
              <a:rPr lang="en-IN" smtClean="0"/>
              <a:pPr/>
              <a:t>26-03-2020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7E68-C824-40AF-B45E-B0513CB440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36040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B985-81C5-49D9-B195-BAD4101FB5E4}" type="datetimeFigureOut">
              <a:rPr lang="en-IN" smtClean="0"/>
              <a:pPr/>
              <a:t>26-03-2020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7E68-C824-40AF-B45E-B0513CB440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2177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B985-81C5-49D9-B195-BAD4101FB5E4}" type="datetimeFigureOut">
              <a:rPr lang="en-IN" smtClean="0"/>
              <a:pPr/>
              <a:t>26-03-2020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7E68-C824-40AF-B45E-B0513CB440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9157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B985-81C5-49D9-B195-BAD4101FB5E4}" type="datetimeFigureOut">
              <a:rPr lang="en-IN" smtClean="0"/>
              <a:pPr/>
              <a:t>26-03-2020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7E68-C824-40AF-B45E-B0513CB440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59564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B985-81C5-49D9-B195-BAD4101FB5E4}" type="datetimeFigureOut">
              <a:rPr lang="en-IN" smtClean="0"/>
              <a:pPr/>
              <a:t>26-03-2020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7E68-C824-40AF-B45E-B0513CB440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7314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B985-81C5-49D9-B195-BAD4101FB5E4}" type="datetimeFigureOut">
              <a:rPr lang="en-IN" smtClean="0"/>
              <a:pPr/>
              <a:t>26-03-2020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7E68-C824-40AF-B45E-B0513CB440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10143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B985-81C5-49D9-B195-BAD4101FB5E4}" type="datetimeFigureOut">
              <a:rPr lang="en-IN" smtClean="0"/>
              <a:pPr/>
              <a:t>26-03-2020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7E68-C824-40AF-B45E-B0513CB440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33132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B985-81C5-49D9-B195-BAD4101FB5E4}" type="datetimeFigureOut">
              <a:rPr lang="en-IN" smtClean="0"/>
              <a:pPr/>
              <a:t>26-03-2020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7E68-C824-40AF-B45E-B0513CB440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88865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B985-81C5-49D9-B195-BAD4101FB5E4}" type="datetimeFigureOut">
              <a:rPr lang="en-IN" smtClean="0"/>
              <a:pPr/>
              <a:t>26-03-2020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7E68-C824-40AF-B45E-B0513CB440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516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B985-81C5-49D9-B195-BAD4101FB5E4}" type="datetimeFigureOut">
              <a:rPr lang="en-IN" smtClean="0"/>
              <a:pPr/>
              <a:t>26-03-2020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7E68-C824-40AF-B45E-B0513CB440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9200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6B985-81C5-49D9-B195-BAD4101FB5E4}" type="datetimeFigureOut">
              <a:rPr lang="en-IN" smtClean="0"/>
              <a:pPr/>
              <a:t>26-03-2020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57E68-C824-40AF-B45E-B0513CB440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8938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	</a:t>
            </a:r>
            <a:r>
              <a:rPr lang="en-US" dirty="0" smtClean="0"/>
              <a:t>MM &amp; HRM</a:t>
            </a:r>
            <a:r>
              <a:rPr lang="en-US" sz="3600" dirty="0"/>
              <a:t>		            </a:t>
            </a:r>
          </a:p>
          <a:p>
            <a:pPr marL="0" indent="0" algn="ctr">
              <a:buNone/>
            </a:pPr>
            <a:r>
              <a:rPr lang="en-US" sz="3600" dirty="0" smtClean="0"/>
              <a:t>TRAINING &amp; DEVELOPMENT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                		     </a:t>
            </a:r>
            <a:r>
              <a:rPr lang="en-US" dirty="0" err="1"/>
              <a:t>Dipak</a:t>
            </a:r>
            <a:r>
              <a:rPr lang="en-US" dirty="0"/>
              <a:t> </a:t>
            </a:r>
            <a:r>
              <a:rPr lang="en-US" dirty="0" err="1"/>
              <a:t>Jaiswal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    Department of Commerce (Day)</a:t>
            </a:r>
          </a:p>
          <a:p>
            <a:pPr marL="0" indent="0">
              <a:buNone/>
            </a:pPr>
            <a:r>
              <a:rPr lang="en-US" dirty="0"/>
              <a:t>		                   T.H.K. Jain College</a:t>
            </a:r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Semester-II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85183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isadvantages of Training• Can be a financial drain on resources; expensive development and   testing, expensive to opera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344816" cy="551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866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Objectives of Training and                              DevelopmentEfficiency                                      Improv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86953"/>
            <a:ext cx="7272808" cy="546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4962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portance of Training and                                  DevelopmentBenefits the Organization              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416824" cy="556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9047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nputs of Training and DevelopmentSkills                                  Knowledge                 DevelopmentEthics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50836"/>
            <a:ext cx="7416824" cy="556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3034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ssessment of Training Needs                           Organization &amp; Its Goals                               and Objectiv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560840" cy="56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91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raining Methods• On-the-job training (OJT)   Method by which employees are given hands-on experience with   instruction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5" y="476672"/>
            <a:ext cx="7995159" cy="600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1755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• Job Rotationworkers rotate through a variety of jobs.Advantages    • Allows for flexibility.    • Creates task variety.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4766"/>
            <a:ext cx="7488832" cy="562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97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• Apprentice TrainingA system of training in which a worker entering the skilled trades is givensystematic instruction an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136904" cy="610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13480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• Mentoring• A mentor is a guide who can help the mentee to find the right direction  and who can help them to develop so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2532"/>
            <a:ext cx="7776864" cy="58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6889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• Internship Programs• Are jointly sponsored by colleges, universities, and other organizations  that offer students the 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416824" cy="556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5758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TRAINING &amp; DEVELOPMENT        Presented by:         Asma Siddiqui          Irfan Nizar         Nazish Verteji         Zarf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579" r="405" b="31287"/>
          <a:stretch/>
        </p:blipFill>
        <p:spPr bwMode="auto">
          <a:xfrm>
            <a:off x="1043609" y="836712"/>
            <a:ext cx="7146802" cy="41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4712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• LecturesAdvantages• large number of trainees can be taught at once.• Cost efficient.• More effective if training need i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8337"/>
            <a:ext cx="7992888" cy="600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6727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• Audiovisual Material   Advantages   • Good for capturing student interest   • After initial investment, cost is minimal.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57839" cy="635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5662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• Conferences   Advantages   • Can combine lecture and discussion.   • Can be good when the ratio of trainees to trainer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1" y="548680"/>
            <a:ext cx="7611517" cy="571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7278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easons &amp; BenefitsNeed for Improving Performance                                               Professional Development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2173"/>
            <a:ext cx="8208912" cy="616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7416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raining outcomes• Information such as facts, techniques, and procedures that trainees can   recall after the training.• 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2260"/>
            <a:ext cx="8136904" cy="610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57840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uture Trends That Will Affect Training•   The use of new technologies for training delivery will increase•   Demand for 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78800" cy="629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66199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Training &amp; develo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704856" cy="578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42751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unctions of HRM•   Recruitment and Selection•   Training and Development•   Compensation Management•   Performance Manag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344816" cy="551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38847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aining is expensive. Without training it is more expensive.                       -Nehru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227875" cy="542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089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efinitionTraining is the formal and systematic modification of behavior throughlearning which occurs as a result of educ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512337"/>
            <a:ext cx="7560840" cy="56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51742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hy T&amp;D ???           Training:  Helps employees to do their         current jobs.          Development:Helps the individ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7178" y="980728"/>
            <a:ext cx="7344816" cy="551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3457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Training?              Training helps toExisting       bridge the gap     Required• Skills                          • Ski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1311"/>
            <a:ext cx="7488832" cy="617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4346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hen does the need for training arise?•   No one is a perfect fit at the time of hiring and some training &amp; development m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60841" cy="612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452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dvantages of Training• Leads to improved profitability and/or more positive attitudes toward  profits orientation.• Impr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282890" cy="621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1832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</Words>
  <Application>Microsoft Office PowerPoint</Application>
  <PresentationFormat>On-screen Show (4:3)</PresentationFormat>
  <Paragraphs>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 Semester-II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</cp:revision>
  <dcterms:created xsi:type="dcterms:W3CDTF">2020-02-16T09:12:51Z</dcterms:created>
  <dcterms:modified xsi:type="dcterms:W3CDTF">2020-03-26T15:00:25Z</dcterms:modified>
</cp:coreProperties>
</file>