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CF1-A8C3-44B3-9D17-C556E3B59221}" type="datetimeFigureOut">
              <a:rPr lang="en-US" smtClean="0"/>
              <a:pPr/>
              <a:t>4/10/2020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6B78-6F40-4F78-B2DE-70BB0193AA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CF1-A8C3-44B3-9D17-C556E3B59221}" type="datetimeFigureOut">
              <a:rPr lang="en-US" smtClean="0"/>
              <a:pPr/>
              <a:t>4/10/2020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6B78-6F40-4F78-B2DE-70BB0193AA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CF1-A8C3-44B3-9D17-C556E3B59221}" type="datetimeFigureOut">
              <a:rPr lang="en-US" smtClean="0"/>
              <a:pPr/>
              <a:t>4/10/2020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6B78-6F40-4F78-B2DE-70BB0193AA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CF1-A8C3-44B3-9D17-C556E3B59221}" type="datetimeFigureOut">
              <a:rPr lang="en-US" smtClean="0"/>
              <a:pPr/>
              <a:t>4/10/2020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6B78-6F40-4F78-B2DE-70BB0193AA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CF1-A8C3-44B3-9D17-C556E3B59221}" type="datetimeFigureOut">
              <a:rPr lang="en-US" smtClean="0"/>
              <a:pPr/>
              <a:t>4/10/2020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6B78-6F40-4F78-B2DE-70BB0193AA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CF1-A8C3-44B3-9D17-C556E3B59221}" type="datetimeFigureOut">
              <a:rPr lang="en-US" smtClean="0"/>
              <a:pPr/>
              <a:t>4/10/2020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6B78-6F40-4F78-B2DE-70BB0193AA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CF1-A8C3-44B3-9D17-C556E3B59221}" type="datetimeFigureOut">
              <a:rPr lang="en-US" smtClean="0"/>
              <a:pPr/>
              <a:t>4/10/2020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6B78-6F40-4F78-B2DE-70BB0193AA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CF1-A8C3-44B3-9D17-C556E3B59221}" type="datetimeFigureOut">
              <a:rPr lang="en-US" smtClean="0"/>
              <a:pPr/>
              <a:t>4/10/2020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6B78-6F40-4F78-B2DE-70BB0193AA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CF1-A8C3-44B3-9D17-C556E3B59221}" type="datetimeFigureOut">
              <a:rPr lang="en-US" smtClean="0"/>
              <a:pPr/>
              <a:t>4/10/2020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6B78-6F40-4F78-B2DE-70BB0193AA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CF1-A8C3-44B3-9D17-C556E3B59221}" type="datetimeFigureOut">
              <a:rPr lang="en-US" smtClean="0"/>
              <a:pPr/>
              <a:t>4/10/2020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6B78-6F40-4F78-B2DE-70BB0193AA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CF1-A8C3-44B3-9D17-C556E3B59221}" type="datetimeFigureOut">
              <a:rPr lang="en-US" smtClean="0"/>
              <a:pPr/>
              <a:t>4/10/2020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6B78-6F40-4F78-B2DE-70BB0193AA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19CF1-A8C3-44B3-9D17-C556E3B59221}" type="datetimeFigureOut">
              <a:rPr lang="en-US" smtClean="0"/>
              <a:pPr/>
              <a:t>4/10/2020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6B78-6F40-4F78-B2DE-70BB0193AA4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Cost and Management Accounting-II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Semester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Unit-4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Marginal Costing and CVP Analysis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4303762"/>
            <a:ext cx="7929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Prepared by RAJA PAUL</a:t>
            </a:r>
            <a:endParaRPr lang="en-IN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9059"/>
            <a:ext cx="7929618" cy="3095627"/>
          </a:xfrm>
          <a:prstGeom prst="rect">
            <a:avLst/>
          </a:prstGeom>
        </p:spPr>
      </p:pic>
      <p:pic>
        <p:nvPicPr>
          <p:cNvPr id="3" name="Picture 2" descr="Untitled11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14687"/>
            <a:ext cx="714380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2"/>
            <a:ext cx="7500990" cy="785818"/>
          </a:xfrm>
          <a:prstGeom prst="rect">
            <a:avLst/>
          </a:prstGeom>
        </p:spPr>
      </p:pic>
      <p:pic>
        <p:nvPicPr>
          <p:cNvPr id="4" name="Picture 3" descr="Untitled11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571472" y="959247"/>
            <a:ext cx="7429552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5720" y="71414"/>
            <a:ext cx="6429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9.</a:t>
            </a:r>
            <a:endParaRPr lang="en-IN" sz="1700" dirty="0"/>
          </a:p>
        </p:txBody>
      </p:sp>
      <p:pic>
        <p:nvPicPr>
          <p:cNvPr id="7" name="Picture 6" descr="Untitled11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209938"/>
            <a:ext cx="7286676" cy="3005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86808" y="6438149"/>
            <a:ext cx="1214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Continue </a:t>
            </a:r>
            <a:endParaRPr lang="en-IN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1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7929618" cy="2571768"/>
          </a:xfrm>
          <a:prstGeom prst="rect">
            <a:avLst/>
          </a:prstGeom>
        </p:spPr>
      </p:pic>
      <p:pic>
        <p:nvPicPr>
          <p:cNvPr id="3" name="Picture 2" descr="Untitled1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786058"/>
            <a:ext cx="6286544" cy="4071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15338" y="6643710"/>
            <a:ext cx="928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Continue </a:t>
            </a:r>
            <a:endParaRPr lang="en-IN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7715304" cy="35004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5497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THANK YOU FOR WATCHING MY PRESENTATION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Marginal Costing and CVP Analysis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Formulae: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3533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3724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3914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425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460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494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528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547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581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601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635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3507" y="1166798"/>
            <a:ext cx="2352675" cy="190500"/>
          </a:xfrm>
          <a:prstGeom prst="rect">
            <a:avLst/>
          </a:prstGeom>
          <a:noFill/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75" y="1452550"/>
            <a:ext cx="2238375" cy="190500"/>
          </a:xfrm>
          <a:prstGeom prst="rect">
            <a:avLst/>
          </a:prstGeom>
          <a:noFill/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61" y="1738302"/>
            <a:ext cx="2047875" cy="190500"/>
          </a:xfrm>
          <a:prstGeom prst="rect">
            <a:avLst/>
          </a:prstGeom>
          <a:noFill/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071678"/>
            <a:ext cx="4524375" cy="190500"/>
          </a:xfrm>
          <a:prstGeom prst="rect">
            <a:avLst/>
          </a:prstGeom>
          <a:noFill/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428736"/>
            <a:ext cx="2238375" cy="190500"/>
          </a:xfrm>
          <a:prstGeom prst="rect">
            <a:avLst/>
          </a:prstGeom>
          <a:noFill/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952748"/>
            <a:ext cx="2238375" cy="190500"/>
          </a:xfrm>
          <a:prstGeom prst="rect">
            <a:avLst/>
          </a:prstGeom>
          <a:noFill/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371720"/>
            <a:ext cx="1943100" cy="342900"/>
          </a:xfrm>
          <a:prstGeom prst="rect">
            <a:avLst/>
          </a:prstGeom>
          <a:noFill/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0683" y="2357430"/>
            <a:ext cx="2200275" cy="371475"/>
          </a:xfrm>
          <a:prstGeom prst="rect">
            <a:avLst/>
          </a:prstGeom>
          <a:noFill/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158" y="2786058"/>
            <a:ext cx="3390900" cy="342900"/>
          </a:xfrm>
          <a:prstGeom prst="rect">
            <a:avLst/>
          </a:prstGeom>
          <a:noFill/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214686"/>
            <a:ext cx="5419725" cy="342900"/>
          </a:xfrm>
          <a:prstGeom prst="rect">
            <a:avLst/>
          </a:prstGeom>
          <a:noFill/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56" y="3643314"/>
            <a:ext cx="3143250" cy="342900"/>
          </a:xfrm>
          <a:prstGeom prst="rect">
            <a:avLst/>
          </a:prstGeom>
          <a:noFill/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25" y="3571876"/>
            <a:ext cx="2886075" cy="190500"/>
          </a:xfrm>
          <a:prstGeom prst="rect">
            <a:avLst/>
          </a:prstGeom>
          <a:noFill/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7348" y="3786190"/>
            <a:ext cx="2590800" cy="190500"/>
          </a:xfrm>
          <a:prstGeom prst="rect">
            <a:avLst/>
          </a:prstGeom>
          <a:noFill/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714488"/>
            <a:ext cx="2590800" cy="190500"/>
          </a:xfrm>
          <a:prstGeom prst="rect">
            <a:avLst/>
          </a:prstGeom>
          <a:noFill/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014794"/>
            <a:ext cx="3857625" cy="342900"/>
          </a:xfrm>
          <a:prstGeom prst="rect">
            <a:avLst/>
          </a:prstGeom>
          <a:noFill/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835" y="4429132"/>
            <a:ext cx="5495925" cy="342900"/>
          </a:xfrm>
          <a:prstGeom prst="rect">
            <a:avLst/>
          </a:prstGeom>
          <a:noFill/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3004" y="4000504"/>
            <a:ext cx="3962400" cy="342900"/>
          </a:xfrm>
          <a:prstGeom prst="rect">
            <a:avLst/>
          </a:prstGeom>
          <a:noFill/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70" y="4857760"/>
            <a:ext cx="3333750" cy="342900"/>
          </a:xfrm>
          <a:prstGeom prst="rect">
            <a:avLst/>
          </a:prstGeom>
          <a:noFill/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357826"/>
            <a:ext cx="4657725" cy="190500"/>
          </a:xfrm>
          <a:prstGeom prst="rect">
            <a:avLst/>
          </a:prstGeom>
          <a:noFill/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0213" y="4800612"/>
            <a:ext cx="2905125" cy="342900"/>
          </a:xfrm>
          <a:prstGeom prst="rect">
            <a:avLst/>
          </a:prstGeom>
          <a:noFill/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715016"/>
            <a:ext cx="5448300" cy="190500"/>
          </a:xfrm>
          <a:prstGeom prst="rect">
            <a:avLst/>
          </a:prstGeom>
          <a:noFill/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6000768"/>
            <a:ext cx="4514850" cy="342900"/>
          </a:xfrm>
          <a:prstGeom prst="rect">
            <a:avLst/>
          </a:prstGeom>
          <a:noFill/>
        </p:spPr>
      </p:pic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0" y="3533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0" y="3724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0" y="3914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0" y="425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0" y="460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0" y="494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0" y="528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0" y="547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0" y="581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0" y="601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0" y="635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From the following information you’re required to calculate:</a:t>
            </a:r>
          </a:p>
          <a:p>
            <a:pPr marL="228600" indent="-228600">
              <a:buAutoNum type="alphaLcParenBoth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Sales to break-even in unit</a:t>
            </a:r>
          </a:p>
          <a:p>
            <a:pPr marL="228600" indent="-228600">
              <a:buAutoNum type="alphaLcParenBoth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Sales to break-even in sales revenue</a:t>
            </a:r>
          </a:p>
          <a:p>
            <a:pPr marL="228600" indent="-228600">
              <a:buAutoNum type="alphaLcParenBoth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Sales to earn a profit of Rs. 60000.</a:t>
            </a:r>
          </a:p>
          <a:p>
            <a:pPr marL="228600" indent="-22860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Additional information:</a:t>
            </a:r>
          </a:p>
          <a:p>
            <a:pPr marL="228600" indent="-22860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Sales (10000 units) Rs. 160000; (ii)Variables cost Rs. 96000; (iii)Fixed cost Rs. 480000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43834" y="207167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ntitled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1428736"/>
            <a:ext cx="7143800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477144" cy="1071570"/>
          </a:xfrm>
          <a:prstGeom prst="rect">
            <a:avLst/>
          </a:prstGeom>
        </p:spPr>
      </p:pic>
      <p:pic>
        <p:nvPicPr>
          <p:cNvPr id="3" name="Picture 2" descr="Untitled12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357298"/>
            <a:ext cx="7429552" cy="1857388"/>
          </a:xfrm>
          <a:prstGeom prst="rect">
            <a:avLst/>
          </a:prstGeom>
        </p:spPr>
      </p:pic>
      <p:pic>
        <p:nvPicPr>
          <p:cNvPr id="5" name="Picture 4" descr="Untitled123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448072"/>
            <a:ext cx="7643866" cy="3409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14285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3454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7858180" cy="1785950"/>
          </a:xfrm>
          <a:prstGeom prst="rect">
            <a:avLst/>
          </a:prstGeom>
        </p:spPr>
      </p:pic>
      <p:pic>
        <p:nvPicPr>
          <p:cNvPr id="3" name="Picture 2" descr="Untitled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285992"/>
            <a:ext cx="7929618" cy="4572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0214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6175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8" y="71414"/>
            <a:ext cx="7786712" cy="6357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-2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8358246" y="6500834"/>
            <a:ext cx="928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Continue </a:t>
            </a:r>
            <a:endParaRPr lang="en-IN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8" y="142852"/>
            <a:ext cx="7905772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2"/>
            <a:ext cx="7786742" cy="3071834"/>
          </a:xfrm>
          <a:prstGeom prst="rect">
            <a:avLst/>
          </a:prstGeom>
        </p:spPr>
      </p:pic>
      <p:pic>
        <p:nvPicPr>
          <p:cNvPr id="3" name="Picture 2" descr="Untitled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071810"/>
            <a:ext cx="7929618" cy="378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-2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25" y="142852"/>
            <a:ext cx="7729551" cy="3000396"/>
          </a:xfrm>
          <a:prstGeom prst="rect">
            <a:avLst/>
          </a:prstGeom>
        </p:spPr>
      </p:pic>
      <p:pic>
        <p:nvPicPr>
          <p:cNvPr id="3" name="Picture 2" descr="Untitled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071810"/>
            <a:ext cx="7429552" cy="378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9272"/>
            <a:ext cx="6429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8.</a:t>
            </a:r>
            <a:endParaRPr lang="en-IN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8358214" y="6572272"/>
            <a:ext cx="1071570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Continue </a:t>
            </a:r>
            <a:endParaRPr lang="en-IN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109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Marginal Costing and CVP Analysis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Marginal Costing and CVP Analysis</dc:title>
  <dc:creator>Dell</dc:creator>
  <cp:lastModifiedBy>HP</cp:lastModifiedBy>
  <cp:revision>30</cp:revision>
  <dcterms:created xsi:type="dcterms:W3CDTF">2020-03-28T16:28:34Z</dcterms:created>
  <dcterms:modified xsi:type="dcterms:W3CDTF">2020-04-10T13:45:37Z</dcterms:modified>
</cp:coreProperties>
</file>