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24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14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12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44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8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66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7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06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4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00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3BAE-6833-418B-B816-79E8868B3E2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B066-2206-45DE-A4EF-DC686C043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8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SUBJECT-BUSINESS COMMUNICATION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CHAPTER NAME- TOOLS OF COMMUNICATION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SECTION- 2A, 2C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SEMESTER- II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TEACHER’S NAME- PUJA GUPTA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SHORT MESSAGE SERVICE OR SMS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MEANING:- </a:t>
            </a:r>
            <a:r>
              <a:rPr lang="en-US" dirty="0" smtClean="0"/>
              <a:t>through SMS , text messages are sent from one mobile phone to another. It has enabled exchange of messages and information throughout the globe at a very low cost.</a:t>
            </a:r>
          </a:p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High speed</a:t>
            </a:r>
          </a:p>
          <a:p>
            <a:pPr lvl="1" algn="just"/>
            <a:r>
              <a:rPr lang="en-US" dirty="0" smtClean="0"/>
              <a:t>Low cost</a:t>
            </a:r>
          </a:p>
          <a:p>
            <a:pPr lvl="1" algn="just"/>
            <a:r>
              <a:rPr lang="en-US" dirty="0" smtClean="0"/>
              <a:t>Wide coverage</a:t>
            </a:r>
          </a:p>
          <a:p>
            <a:pPr lvl="1" algn="just"/>
            <a:r>
              <a:rPr lang="en-US" dirty="0" smtClean="0"/>
              <a:t>Retrieving message when required</a:t>
            </a:r>
          </a:p>
          <a:p>
            <a:pPr algn="just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DISADVANTAGES:-</a:t>
            </a:r>
          </a:p>
          <a:p>
            <a:pPr lvl="1" algn="just"/>
            <a:r>
              <a:rPr lang="en-US" dirty="0" smtClean="0"/>
              <a:t>Dependent on network coverage area</a:t>
            </a:r>
          </a:p>
          <a:p>
            <a:pPr lvl="1" algn="just"/>
            <a:r>
              <a:rPr lang="en-US" dirty="0" smtClean="0"/>
              <a:t>Network failure</a:t>
            </a:r>
          </a:p>
          <a:p>
            <a:pPr lvl="1" algn="just"/>
            <a:r>
              <a:rPr lang="en-US" dirty="0" smtClean="0"/>
              <a:t>Lack of personal touch</a:t>
            </a:r>
          </a:p>
          <a:p>
            <a:pPr lvl="1" algn="just"/>
            <a:r>
              <a:rPr lang="en-US" dirty="0" smtClean="0"/>
              <a:t>No scope for detailed information or messages.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31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SOCIAL MEDIA NETWORKING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MEANING:</a:t>
            </a:r>
            <a:r>
              <a:rPr lang="en-US" dirty="0" smtClean="0"/>
              <a:t>-Social media networking is being used as a tool for communication in the present day scenario. It helps the business organizations in connecting the viewers and customers, thereby using it as a platform for marketing and promotion of products and services.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ADVANTAGES:-</a:t>
            </a:r>
          </a:p>
          <a:p>
            <a:pPr lvl="1"/>
            <a:r>
              <a:rPr lang="en-US" dirty="0" smtClean="0"/>
              <a:t>Exploration of new or potential customers along with the existing customers.</a:t>
            </a:r>
          </a:p>
          <a:p>
            <a:pPr lvl="1"/>
            <a:r>
              <a:rPr lang="en-US" dirty="0" smtClean="0"/>
              <a:t>Optimum utilization of the goodwill of social media sites</a:t>
            </a:r>
          </a:p>
          <a:p>
            <a:pPr lvl="1"/>
            <a:r>
              <a:rPr lang="en-US" dirty="0" smtClean="0"/>
              <a:t>Higher profitability</a:t>
            </a:r>
          </a:p>
          <a:p>
            <a:pPr lvl="1"/>
            <a:r>
              <a:rPr lang="en-US" dirty="0" smtClean="0"/>
              <a:t>Customer satisfaction.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DISADVANTAGES:-</a:t>
            </a:r>
          </a:p>
          <a:p>
            <a:pPr lvl="1"/>
            <a:r>
              <a:rPr lang="en-US" dirty="0" smtClean="0"/>
              <a:t>Scope for fraudulent activities</a:t>
            </a:r>
          </a:p>
          <a:p>
            <a:pPr lvl="1"/>
            <a:r>
              <a:rPr lang="en-US" dirty="0" smtClean="0"/>
              <a:t>Information overload</a:t>
            </a:r>
          </a:p>
          <a:p>
            <a:pPr lvl="1"/>
            <a:r>
              <a:rPr lang="en-US" dirty="0" smtClean="0"/>
              <a:t>Complex legal and technical issues.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19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4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CLOUD SERVICES OR CLOUD COMPUTING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MEANING:</a:t>
            </a:r>
            <a:r>
              <a:rPr lang="en-US" dirty="0" smtClean="0"/>
              <a:t>-cloud services means availing the various cloud services or resources on a pool basis. It provides a platform to people to work in collaboration with each other , who are located at distant places.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ADVANTAGES:-</a:t>
            </a:r>
          </a:p>
          <a:p>
            <a:pPr lvl="1"/>
            <a:r>
              <a:rPr lang="en-US" dirty="0" smtClean="0"/>
              <a:t>Unlimited storage capacity</a:t>
            </a:r>
          </a:p>
          <a:p>
            <a:pPr lvl="1"/>
            <a:r>
              <a:rPr lang="en-US" dirty="0" smtClean="0"/>
              <a:t>High speed</a:t>
            </a:r>
          </a:p>
          <a:p>
            <a:pPr lvl="1"/>
            <a:r>
              <a:rPr lang="en-US" dirty="0" smtClean="0"/>
              <a:t>Highly economical</a:t>
            </a:r>
          </a:p>
          <a:p>
            <a:pPr lvl="1"/>
            <a:r>
              <a:rPr lang="en-US" dirty="0" smtClean="0"/>
              <a:t>Competitive advantages</a:t>
            </a:r>
          </a:p>
          <a:p>
            <a:pPr lvl="1"/>
            <a:r>
              <a:rPr lang="en-US" dirty="0" smtClean="0"/>
              <a:t>Backup and restore data</a:t>
            </a:r>
          </a:p>
          <a:p>
            <a:pPr lvl="1"/>
            <a:r>
              <a:rPr lang="en-US" dirty="0" smtClean="0"/>
              <a:t>Mobility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DISADVANTAGES:- </a:t>
            </a:r>
          </a:p>
          <a:p>
            <a:pPr lvl="1"/>
            <a:r>
              <a:rPr lang="en-US" dirty="0" smtClean="0"/>
              <a:t>Technical issues</a:t>
            </a:r>
          </a:p>
          <a:p>
            <a:pPr lvl="1"/>
            <a:r>
              <a:rPr lang="en-US" dirty="0" smtClean="0"/>
              <a:t>Loss in real time</a:t>
            </a:r>
          </a:p>
          <a:p>
            <a:pPr lvl="1"/>
            <a:r>
              <a:rPr lang="en-US" dirty="0" smtClean="0"/>
              <a:t>Internet failure</a:t>
            </a:r>
          </a:p>
          <a:p>
            <a:pPr lvl="1"/>
            <a:r>
              <a:rPr lang="en-US" dirty="0" smtClean="0"/>
              <a:t>Variable performance</a:t>
            </a:r>
          </a:p>
          <a:p>
            <a:pPr lvl="1"/>
            <a:r>
              <a:rPr lang="en-US" dirty="0" smtClean="0"/>
              <a:t>Prone to security threat.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06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COMMUNICATION TOOLS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Meaning:- </a:t>
            </a:r>
            <a:r>
              <a:rPr lang="en-US" dirty="0" smtClean="0"/>
              <a:t>communication tools refers to the various devices used in a communication process. It helps in the process of exchange and sharing of data, information and thoughts and makes the whole process smooth and easy.</a:t>
            </a:r>
          </a:p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Economy in time and cost</a:t>
            </a:r>
          </a:p>
          <a:p>
            <a:pPr lvl="1" algn="just"/>
            <a:r>
              <a:rPr lang="en-US" dirty="0" smtClean="0"/>
              <a:t>Increase in efficiency</a:t>
            </a:r>
          </a:p>
          <a:p>
            <a:pPr lvl="1" algn="just"/>
            <a:r>
              <a:rPr lang="en-US" dirty="0" smtClean="0"/>
              <a:t>Supplying instant messages/ information</a:t>
            </a:r>
          </a:p>
          <a:p>
            <a:pPr lvl="1" algn="just"/>
            <a:r>
              <a:rPr lang="en-US" dirty="0" smtClean="0"/>
              <a:t>Secrecy can be maintained</a:t>
            </a:r>
          </a:p>
          <a:p>
            <a:pPr lvl="1" algn="just"/>
            <a:r>
              <a:rPr lang="en-US" dirty="0" smtClean="0"/>
              <a:t>Strong connectivity base</a:t>
            </a:r>
          </a:p>
          <a:p>
            <a:pPr lvl="1" algn="just"/>
            <a:r>
              <a:rPr lang="en-US" dirty="0" smtClean="0"/>
              <a:t>Enables proper and timely response</a:t>
            </a:r>
          </a:p>
          <a:p>
            <a:pPr lvl="1" algn="just"/>
            <a:r>
              <a:rPr lang="en-US" dirty="0" smtClean="0"/>
              <a:t>Eradication of miscommunication and confusion.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06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DISADVANTAGES OF COMMUNICATION TOOLS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Installation and maintenance cost are high</a:t>
            </a:r>
          </a:p>
          <a:p>
            <a:pPr algn="just"/>
            <a:r>
              <a:rPr lang="en-US" dirty="0" smtClean="0"/>
              <a:t>Requirement of technical experts</a:t>
            </a:r>
          </a:p>
          <a:p>
            <a:pPr algn="just"/>
            <a:r>
              <a:rPr lang="en-US" dirty="0" smtClean="0"/>
              <a:t>Transmission cost is high</a:t>
            </a:r>
          </a:p>
          <a:p>
            <a:pPr algn="just"/>
            <a:r>
              <a:rPr lang="en-US" dirty="0" smtClean="0"/>
              <a:t>Creates unemployment</a:t>
            </a:r>
          </a:p>
          <a:p>
            <a:pPr algn="just"/>
            <a:r>
              <a:rPr lang="en-US" dirty="0" smtClean="0"/>
              <a:t>Creates scope for hacking , cybercrimes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4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MODERN TOOLS OF COMMUNICATION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Fax or facsimile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 mail or electronic mail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Video conferencing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Short message service or SMS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Cloud services/ cloud computing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Social media networking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41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FAX OR FACSIMILE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MEANING:- </a:t>
            </a:r>
            <a:r>
              <a:rPr lang="en-US" dirty="0" smtClean="0"/>
              <a:t>it is a machine that is used for sending written documents, drawings, sketches, articles, circulars, etc. through a telephone line. Fax service in India is operated and managed through BSNL( Bharat Sanchar Nigam Limited).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Creation of permanent image</a:t>
            </a:r>
          </a:p>
          <a:p>
            <a:pPr lvl="1" algn="just"/>
            <a:r>
              <a:rPr lang="en-US" dirty="0" smtClean="0"/>
              <a:t>Highly reliable</a:t>
            </a:r>
          </a:p>
          <a:p>
            <a:pPr lvl="1" algn="just"/>
            <a:r>
              <a:rPr lang="en-US" dirty="0" smtClean="0"/>
              <a:t>Time saving</a:t>
            </a:r>
          </a:p>
          <a:p>
            <a:pPr lvl="1" algn="just"/>
            <a:r>
              <a:rPr lang="en-US" dirty="0" smtClean="0"/>
              <a:t>Ease of operation</a:t>
            </a:r>
          </a:p>
          <a:p>
            <a:pPr lvl="1" algn="just"/>
            <a:r>
              <a:rPr lang="en-US" dirty="0" smtClean="0"/>
              <a:t>Free from fear of virus and hacking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DISADVANTAGES:-</a:t>
            </a:r>
          </a:p>
          <a:p>
            <a:pPr lvl="1" algn="just"/>
            <a:r>
              <a:rPr lang="en-US" dirty="0" smtClean="0"/>
              <a:t>High cost of setting</a:t>
            </a:r>
          </a:p>
          <a:p>
            <a:pPr lvl="1" algn="just"/>
            <a:r>
              <a:rPr lang="en-US" dirty="0" smtClean="0"/>
              <a:t>Not suitable for small business concerns</a:t>
            </a:r>
          </a:p>
          <a:p>
            <a:pPr lvl="1" algn="just"/>
            <a:r>
              <a:rPr lang="en-US" dirty="0" smtClean="0"/>
              <a:t>Difficulty in usage</a:t>
            </a:r>
          </a:p>
          <a:p>
            <a:pPr lvl="1" algn="just"/>
            <a:r>
              <a:rPr lang="en-US" dirty="0" smtClean="0"/>
              <a:t>Lack of security</a:t>
            </a:r>
          </a:p>
          <a:p>
            <a:pPr lvl="1" algn="just"/>
            <a:r>
              <a:rPr lang="en-US" dirty="0" smtClean="0"/>
              <a:t>Inferior quality of document content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452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E-MAIL OR ELECTRONIC MAIL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MEANING:- </a:t>
            </a:r>
            <a:r>
              <a:rPr lang="en-US" dirty="0" smtClean="0"/>
              <a:t>E mail is the fastest written means of communication, where messages are sent through a computer having internet connection. It is sent to a receiver or receivers having an e mail address, anywhere in the world. 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Most cost effective</a:t>
            </a:r>
          </a:p>
          <a:p>
            <a:pPr lvl="1" algn="just"/>
            <a:r>
              <a:rPr lang="en-US" dirty="0" smtClean="0"/>
              <a:t>Serves as an easy reference</a:t>
            </a:r>
          </a:p>
          <a:p>
            <a:pPr lvl="1" algn="just"/>
            <a:r>
              <a:rPr lang="en-US" dirty="0" smtClean="0"/>
              <a:t>Global access</a:t>
            </a:r>
          </a:p>
          <a:p>
            <a:pPr lvl="1" algn="just"/>
            <a:r>
              <a:rPr lang="en-US" dirty="0" smtClean="0"/>
              <a:t>Quick mode of communication</a:t>
            </a:r>
          </a:p>
          <a:p>
            <a:pPr lvl="1" algn="just"/>
            <a:r>
              <a:rPr lang="en-US" dirty="0" err="1" smtClean="0"/>
              <a:t>Organised</a:t>
            </a:r>
            <a:r>
              <a:rPr lang="en-US" dirty="0" smtClean="0"/>
              <a:t> and efficient mode of communication</a:t>
            </a:r>
          </a:p>
          <a:p>
            <a:pPr lvl="1" algn="just"/>
            <a:r>
              <a:rPr lang="en-US" dirty="0" smtClean="0"/>
              <a:t>Maintenance of secrecy</a:t>
            </a:r>
          </a:p>
          <a:p>
            <a:pPr lvl="1" algn="just"/>
            <a:r>
              <a:rPr lang="en-US" dirty="0" smtClean="0"/>
              <a:t>Convenience</a:t>
            </a:r>
          </a:p>
          <a:p>
            <a:pPr lvl="1" algn="just"/>
            <a:r>
              <a:rPr lang="en-US" dirty="0" smtClean="0"/>
              <a:t>Instant feedback</a:t>
            </a:r>
          </a:p>
          <a:p>
            <a:pPr lvl="1" algn="just"/>
            <a:r>
              <a:rPr lang="en-US" dirty="0" smtClean="0"/>
              <a:t>Documentary evidence.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17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 MAIL ( CONTINUED)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DISADVANTAGES:-</a:t>
            </a:r>
          </a:p>
          <a:p>
            <a:pPr lvl="1"/>
            <a:r>
              <a:rPr lang="en-US" dirty="0" smtClean="0"/>
              <a:t>Requires trained staff</a:t>
            </a:r>
          </a:p>
          <a:p>
            <a:pPr lvl="1"/>
            <a:r>
              <a:rPr lang="en-US" dirty="0" smtClean="0"/>
              <a:t>Breach of trust and loyalty</a:t>
            </a:r>
          </a:p>
          <a:p>
            <a:pPr lvl="1"/>
            <a:r>
              <a:rPr lang="en-US" dirty="0" smtClean="0"/>
              <a:t>Virus threat</a:t>
            </a:r>
          </a:p>
          <a:p>
            <a:pPr lvl="1"/>
            <a:r>
              <a:rPr lang="en-US" dirty="0" smtClean="0"/>
              <a:t>Too formal</a:t>
            </a:r>
          </a:p>
          <a:p>
            <a:pPr lvl="1"/>
            <a:r>
              <a:rPr lang="en-US" dirty="0" smtClean="0"/>
              <a:t>Unattended emails lead to loss of the organization over vital matters</a:t>
            </a:r>
          </a:p>
          <a:p>
            <a:pPr lvl="1"/>
            <a:r>
              <a:rPr lang="en-US" dirty="0" smtClean="0"/>
              <a:t>Not suitable for all types of purpose.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126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89" y="35224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VIDEO CONFERENCING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MEANING:-</a:t>
            </a:r>
            <a:r>
              <a:rPr lang="en-US" dirty="0" smtClean="0"/>
              <a:t> In this system , the participants located at distant places can communicate with each other by electronic audio and visual mode. The videoconferencing system normally consists of a high speed camera, a set top box, an audio unit consisting of microphones, a coder/ decoder hardware, a transmission unit consisting of telephone or satellite connection, a monitor and other parts.</a:t>
            </a:r>
          </a:p>
          <a:p>
            <a:pPr algn="just"/>
            <a:r>
              <a:rPr lang="en-US" b="1" i="1" dirty="0" smtClean="0">
                <a:solidFill>
                  <a:srgbClr val="0070C0"/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Enables face-to-face communication</a:t>
            </a:r>
          </a:p>
          <a:p>
            <a:pPr lvl="1" algn="just"/>
            <a:r>
              <a:rPr lang="en-US" dirty="0" smtClean="0"/>
              <a:t>Economical</a:t>
            </a:r>
          </a:p>
          <a:p>
            <a:pPr lvl="1" algn="just"/>
            <a:r>
              <a:rPr lang="en-US" dirty="0" smtClean="0"/>
              <a:t>Time saving</a:t>
            </a:r>
          </a:p>
          <a:p>
            <a:pPr lvl="1" algn="just"/>
            <a:r>
              <a:rPr lang="en-US" dirty="0" smtClean="0"/>
              <a:t>Fastest mode of communication</a:t>
            </a:r>
          </a:p>
          <a:p>
            <a:pPr lvl="1" algn="just"/>
            <a:r>
              <a:rPr lang="en-US" dirty="0" smtClean="0"/>
              <a:t>Leads to business efficiency</a:t>
            </a:r>
          </a:p>
          <a:p>
            <a:pPr lvl="1" algn="just"/>
            <a:r>
              <a:rPr lang="en-US" dirty="0" smtClean="0"/>
              <a:t>Ensures better and complete understanding</a:t>
            </a:r>
          </a:p>
          <a:p>
            <a:pPr lvl="1" algn="just"/>
            <a:r>
              <a:rPr lang="en-US" dirty="0" smtClean="0"/>
              <a:t>Sharing of documents</a:t>
            </a:r>
          </a:p>
          <a:p>
            <a:pPr lvl="1" algn="just"/>
            <a:r>
              <a:rPr lang="en-US" dirty="0" smtClean="0"/>
              <a:t>Appropriate for multinational companies</a:t>
            </a:r>
          </a:p>
          <a:p>
            <a:pPr lvl="1" algn="just"/>
            <a:r>
              <a:rPr lang="en-US" dirty="0" smtClean="0"/>
              <a:t>Helpful for a wide range of activities including teaching</a:t>
            </a:r>
          </a:p>
          <a:p>
            <a:pPr lvl="1" algn="just"/>
            <a:r>
              <a:rPr lang="en-US" dirty="0" smtClean="0"/>
              <a:t>Virtual presence of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58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VIDEO CONFERENCING (CONTINUED)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DISADVANTAGES:-</a:t>
            </a:r>
          </a:p>
          <a:p>
            <a:pPr lvl="1"/>
            <a:r>
              <a:rPr lang="en-US" dirty="0" smtClean="0"/>
              <a:t>High cost of set-up</a:t>
            </a:r>
          </a:p>
          <a:p>
            <a:pPr lvl="1"/>
            <a:r>
              <a:rPr lang="en-US" dirty="0" smtClean="0"/>
              <a:t>Limited usage</a:t>
            </a:r>
          </a:p>
          <a:p>
            <a:pPr lvl="1"/>
            <a:r>
              <a:rPr lang="en-US" dirty="0" smtClean="0"/>
              <a:t>Absence of human element</a:t>
            </a:r>
          </a:p>
          <a:p>
            <a:pPr lvl="1"/>
            <a:r>
              <a:rPr lang="en-US" dirty="0" smtClean="0"/>
              <a:t>Problem of setting complex technologically sound infrastructure.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70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727</Words>
  <Application>Microsoft Office PowerPoint</Application>
  <PresentationFormat>Custom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SUBJECT-BUSINESS COMMUNICATION</vt:lpstr>
      <vt:lpstr>COMMUNICATION TOOLS</vt:lpstr>
      <vt:lpstr>DISADVANTAGES OF COMMUNICATION TOOLS</vt:lpstr>
      <vt:lpstr>MODERN TOOLS OF COMMUNICATION</vt:lpstr>
      <vt:lpstr>FAX OR FACSIMILE</vt:lpstr>
      <vt:lpstr>E-MAIL OR ELECTRONIC MAIL</vt:lpstr>
      <vt:lpstr>E MAIL ( CONTINUED)</vt:lpstr>
      <vt:lpstr>VIDEO CONFERENCING</vt:lpstr>
      <vt:lpstr>VIDEO CONFERENCING (CONTINUED)</vt:lpstr>
      <vt:lpstr>SHORT MESSAGE SERVICE OR SMS</vt:lpstr>
      <vt:lpstr>SOCIAL MEDIA NETWORKING</vt:lpstr>
      <vt:lpstr>CLOUD SERVICES OR CLOUD COMPUTING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</dc:creator>
  <cp:lastModifiedBy>HP</cp:lastModifiedBy>
  <cp:revision>11</cp:revision>
  <dcterms:created xsi:type="dcterms:W3CDTF">2020-03-27T01:46:52Z</dcterms:created>
  <dcterms:modified xsi:type="dcterms:W3CDTF">2020-03-27T13:35:15Z</dcterms:modified>
</cp:coreProperties>
</file>