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56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6804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178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54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30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158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155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87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34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15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983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071D9-6AC9-4B32-B1CC-773E219DF917}" type="datetimeFigureOut">
              <a:rPr lang="en-US" smtClean="0"/>
              <a:pPr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75A73-9307-450A-93F9-0B9EB2650B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474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8420"/>
            <a:ext cx="9144000" cy="1092803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SUBJECT-HUMAN RESOURCE MANAGEMENT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25769"/>
            <a:ext cx="9144000" cy="3532031"/>
          </a:xfrm>
        </p:spPr>
        <p:txBody>
          <a:bodyPr/>
          <a:lstStyle/>
          <a:p>
            <a:pPr algn="l"/>
            <a:r>
              <a:rPr lang="en-US" dirty="0" smtClean="0"/>
              <a:t>CHAPTER NAME- NATURE AND SCOPE</a:t>
            </a:r>
          </a:p>
          <a:p>
            <a:pPr algn="l"/>
            <a:r>
              <a:rPr lang="en-US" dirty="0" smtClean="0"/>
              <a:t>SEMESTER –II</a:t>
            </a:r>
          </a:p>
          <a:p>
            <a:pPr algn="l"/>
            <a:r>
              <a:rPr lang="en-US" dirty="0" smtClean="0"/>
              <a:t>TEACHER’S NAME- PUJA GUPTA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7431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	HUMAN RESOURCE MANAGEMENT(HRM)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DEFINITION- HRM is the process of acquiring, training, appraising and compensating employees and of attending to their labour relations, health and safety and fairness concerns.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511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OR FEATURES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Pervasive function</a:t>
            </a:r>
          </a:p>
          <a:p>
            <a:r>
              <a:rPr lang="en-US" dirty="0" smtClean="0"/>
              <a:t>Focus on resolution of problems</a:t>
            </a:r>
          </a:p>
          <a:p>
            <a:r>
              <a:rPr lang="en-US" dirty="0" smtClean="0"/>
              <a:t>Right job for right people</a:t>
            </a:r>
          </a:p>
          <a:p>
            <a:r>
              <a:rPr lang="en-US" dirty="0" smtClean="0"/>
              <a:t>Continuous function</a:t>
            </a:r>
          </a:p>
          <a:p>
            <a:r>
              <a:rPr lang="en-US" dirty="0" smtClean="0"/>
              <a:t>Attention for individual growth</a:t>
            </a:r>
          </a:p>
          <a:p>
            <a:r>
              <a:rPr lang="en-US" dirty="0" smtClean="0"/>
              <a:t>Developmental approach</a:t>
            </a:r>
          </a:p>
          <a:p>
            <a:r>
              <a:rPr lang="en-US" dirty="0" smtClean="0"/>
              <a:t>Co-</a:t>
            </a:r>
            <a:r>
              <a:rPr lang="en-US" dirty="0" err="1" smtClean="0"/>
              <a:t>ordinating</a:t>
            </a:r>
            <a:r>
              <a:rPr lang="en-US" dirty="0" smtClean="0"/>
              <a:t> force</a:t>
            </a:r>
          </a:p>
          <a:p>
            <a:r>
              <a:rPr lang="en-US" dirty="0" smtClean="0"/>
              <a:t>Forward looking.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599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SCOPE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Manpower planning</a:t>
            </a:r>
          </a:p>
          <a:p>
            <a:r>
              <a:rPr lang="en-US" dirty="0" smtClean="0"/>
              <a:t>Job analysis</a:t>
            </a:r>
          </a:p>
          <a:p>
            <a:r>
              <a:rPr lang="en-US" dirty="0" smtClean="0"/>
              <a:t>Recruitment and selection process</a:t>
            </a:r>
          </a:p>
          <a:p>
            <a:r>
              <a:rPr lang="en-US" dirty="0" smtClean="0"/>
              <a:t>Training and development</a:t>
            </a:r>
          </a:p>
          <a:p>
            <a:r>
              <a:rPr lang="en-US" dirty="0" smtClean="0"/>
              <a:t>Performance appraisal</a:t>
            </a:r>
          </a:p>
          <a:p>
            <a:r>
              <a:rPr lang="en-US" dirty="0" smtClean="0"/>
              <a:t>Job evaluation</a:t>
            </a:r>
          </a:p>
          <a:p>
            <a:r>
              <a:rPr lang="en-US" dirty="0" smtClean="0"/>
              <a:t>Compensation, remuneration and other benefits</a:t>
            </a:r>
          </a:p>
          <a:p>
            <a:r>
              <a:rPr lang="en-US" dirty="0" smtClean="0"/>
              <a:t>Providing for proper motivation, welfare and safety regulations</a:t>
            </a:r>
          </a:p>
          <a:p>
            <a:r>
              <a:rPr lang="en-US" dirty="0" smtClean="0"/>
              <a:t>Maintenance of industrial relations.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85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1383"/>
            <a:ext cx="10515600" cy="4351338"/>
          </a:xfrm>
        </p:spPr>
        <p:txBody>
          <a:bodyPr/>
          <a:lstStyle/>
          <a:p>
            <a:r>
              <a:rPr lang="en-US" dirty="0" smtClean="0"/>
              <a:t>MANAGERIAL FUNCTIONS</a:t>
            </a:r>
          </a:p>
          <a:p>
            <a:pPr lvl="1"/>
            <a:r>
              <a:rPr lang="en-US" dirty="0" smtClean="0"/>
              <a:t>Planning </a:t>
            </a:r>
          </a:p>
          <a:p>
            <a:pPr lvl="1"/>
            <a:r>
              <a:rPr lang="en-US" dirty="0" smtClean="0"/>
              <a:t>Organising</a:t>
            </a:r>
          </a:p>
          <a:p>
            <a:pPr lvl="1"/>
            <a:r>
              <a:rPr lang="en-US" dirty="0" smtClean="0"/>
              <a:t>Directing</a:t>
            </a:r>
          </a:p>
          <a:p>
            <a:pPr lvl="1"/>
            <a:r>
              <a:rPr lang="en-US" dirty="0" smtClean="0"/>
              <a:t>Controlling</a:t>
            </a:r>
          </a:p>
          <a:p>
            <a:r>
              <a:rPr lang="en-US" smtClean="0"/>
              <a:t>ADVISORY FUNCTIONS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07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720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	FUNCTIONS OF HRM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8"/>
            <a:ext cx="10515600" cy="602087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OPERATIVE FUNCTIONS</a:t>
            </a:r>
          </a:p>
          <a:p>
            <a:pPr lvl="1"/>
            <a:r>
              <a:rPr lang="en-US" dirty="0" smtClean="0"/>
              <a:t>Job procurement</a:t>
            </a:r>
          </a:p>
          <a:p>
            <a:pPr lvl="2"/>
            <a:r>
              <a:rPr lang="en-US" dirty="0" smtClean="0"/>
              <a:t>Job analysis</a:t>
            </a:r>
          </a:p>
          <a:p>
            <a:pPr lvl="2"/>
            <a:r>
              <a:rPr lang="en-US" dirty="0" smtClean="0"/>
              <a:t>Manpower planning</a:t>
            </a:r>
          </a:p>
          <a:p>
            <a:pPr lvl="2"/>
            <a:r>
              <a:rPr lang="en-US" dirty="0" smtClean="0"/>
              <a:t>Recruitment</a:t>
            </a:r>
          </a:p>
          <a:p>
            <a:pPr lvl="2"/>
            <a:r>
              <a:rPr lang="en-US" dirty="0" smtClean="0"/>
              <a:t>Selection</a:t>
            </a:r>
          </a:p>
          <a:p>
            <a:pPr lvl="2"/>
            <a:r>
              <a:rPr lang="en-US" dirty="0" smtClean="0"/>
              <a:t>Placement</a:t>
            </a:r>
          </a:p>
          <a:p>
            <a:pPr lvl="2"/>
            <a:r>
              <a:rPr lang="en-US" dirty="0" smtClean="0"/>
              <a:t>Induction</a:t>
            </a:r>
          </a:p>
          <a:p>
            <a:pPr lvl="1"/>
            <a:r>
              <a:rPr lang="en-US" dirty="0" smtClean="0"/>
              <a:t>Development</a:t>
            </a:r>
          </a:p>
          <a:p>
            <a:pPr lvl="2"/>
            <a:r>
              <a:rPr lang="en-US" dirty="0" smtClean="0"/>
              <a:t>Performance appraisal</a:t>
            </a:r>
          </a:p>
          <a:p>
            <a:pPr lvl="2"/>
            <a:r>
              <a:rPr lang="en-US" dirty="0" smtClean="0"/>
              <a:t>Training</a:t>
            </a:r>
          </a:p>
          <a:p>
            <a:pPr lvl="2"/>
            <a:r>
              <a:rPr lang="en-US" dirty="0" smtClean="0"/>
              <a:t>Managerial development</a:t>
            </a:r>
          </a:p>
          <a:p>
            <a:pPr lvl="2"/>
            <a:r>
              <a:rPr lang="en-US" dirty="0" smtClean="0"/>
              <a:t>Career planning and development</a:t>
            </a:r>
          </a:p>
          <a:p>
            <a:pPr lvl="2"/>
            <a:r>
              <a:rPr lang="en-US" dirty="0" smtClean="0"/>
              <a:t>Promotion and transfer</a:t>
            </a:r>
          </a:p>
          <a:p>
            <a:pPr lvl="1"/>
            <a:r>
              <a:rPr lang="en-US" dirty="0" smtClean="0"/>
              <a:t>Compensation</a:t>
            </a:r>
          </a:p>
          <a:p>
            <a:pPr lvl="2"/>
            <a:r>
              <a:rPr lang="en-US" dirty="0" smtClean="0"/>
              <a:t>Job evaluation</a:t>
            </a:r>
          </a:p>
          <a:p>
            <a:pPr lvl="2"/>
            <a:r>
              <a:rPr lang="en-US" dirty="0" smtClean="0"/>
              <a:t>Conducting suitable wage and salary structure</a:t>
            </a:r>
          </a:p>
          <a:p>
            <a:pPr lvl="2"/>
            <a:r>
              <a:rPr lang="en-US" dirty="0" smtClean="0"/>
              <a:t>Incentives and other benefits</a:t>
            </a:r>
          </a:p>
          <a:p>
            <a:pPr lvl="2"/>
            <a:r>
              <a:rPr lang="en-US" dirty="0" smtClean="0"/>
              <a:t>Social benefits</a:t>
            </a:r>
          </a:p>
          <a:p>
            <a:pPr lvl="2"/>
            <a:r>
              <a:rPr lang="en-US" dirty="0" smtClean="0"/>
              <a:t>Motivation</a:t>
            </a:r>
          </a:p>
          <a:p>
            <a:pPr lvl="2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Co- ordination</a:t>
            </a:r>
          </a:p>
          <a:p>
            <a:pPr lvl="2"/>
            <a:r>
              <a:rPr lang="en-US" dirty="0" smtClean="0"/>
              <a:t>Industrial relations</a:t>
            </a:r>
          </a:p>
          <a:p>
            <a:pPr marL="457200" lvl="1" indent="0">
              <a:buNone/>
            </a:pPr>
            <a:r>
              <a:rPr lang="en-US" dirty="0"/>
              <a:t>		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1066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166</Words>
  <Application>Microsoft Office PowerPoint</Application>
  <PresentationFormat>Custom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SUBJECT-HUMAN RESOURCE MANAGEMENT</vt:lpstr>
      <vt:lpstr> HUMAN RESOURCE MANAGEMENT(HRM)</vt:lpstr>
      <vt:lpstr>NATURE OR FEATURES OF HRM</vt:lpstr>
      <vt:lpstr>   SCOPE OF HRM</vt:lpstr>
      <vt:lpstr>FUNCTIONS OF HRM</vt:lpstr>
      <vt:lpstr>   FUNCTIONS OF HRM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SUBJECT-HUMAN RESOURCE MANAGEMENT</dc:title>
  <dc:creator>Abhishek</dc:creator>
  <cp:lastModifiedBy>HP</cp:lastModifiedBy>
  <cp:revision>5</cp:revision>
  <dcterms:created xsi:type="dcterms:W3CDTF">2020-04-07T05:41:12Z</dcterms:created>
  <dcterms:modified xsi:type="dcterms:W3CDTF">2020-04-09T13:42:27Z</dcterms:modified>
</cp:coreProperties>
</file>