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7" r:id="rId6"/>
    <p:sldId id="260" r:id="rId7"/>
    <p:sldId id="261" r:id="rId8"/>
    <p:sldId id="263" r:id="rId9"/>
    <p:sldId id="262" r:id="rId10"/>
    <p:sldId id="302" r:id="rId11"/>
    <p:sldId id="298" r:id="rId12"/>
    <p:sldId id="299" r:id="rId13"/>
    <p:sldId id="303" r:id="rId14"/>
    <p:sldId id="300" r:id="rId15"/>
    <p:sldId id="301" r:id="rId16"/>
    <p:sldId id="266" r:id="rId17"/>
    <p:sldId id="271" r:id="rId18"/>
    <p:sldId id="272" r:id="rId19"/>
    <p:sldId id="273" r:id="rId20"/>
    <p:sldId id="274" r:id="rId21"/>
    <p:sldId id="275" r:id="rId22"/>
    <p:sldId id="276" r:id="rId23"/>
    <p:sldId id="278" r:id="rId24"/>
    <p:sldId id="277" r:id="rId25"/>
    <p:sldId id="280" r:id="rId26"/>
    <p:sldId id="268" r:id="rId27"/>
    <p:sldId id="269" r:id="rId28"/>
    <p:sldId id="270" r:id="rId29"/>
    <p:sldId id="279"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304"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99"/>
    <a:srgbClr val="9900CC"/>
    <a:srgbClr val="CC9900"/>
    <a:srgbClr val="FF0066"/>
    <a:srgbClr val="CC0000"/>
    <a:srgbClr val="F793F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F4EAF8A-A01E-4615-9B91-4E41E24876A2}" type="doc">
      <dgm:prSet loTypeId="urn:microsoft.com/office/officeart/2005/8/layout/matrix1" loCatId="matrix" qsTypeId="urn:microsoft.com/office/officeart/2005/8/quickstyle/3d7" qsCatId="3D" csTypeId="urn:microsoft.com/office/officeart/2005/8/colors/colorful3" csCatId="colorful" phldr="1"/>
      <dgm:spPr/>
      <dgm:t>
        <a:bodyPr/>
        <a:lstStyle/>
        <a:p>
          <a:endParaRPr lang="en-US"/>
        </a:p>
      </dgm:t>
    </dgm:pt>
    <dgm:pt modelId="{8A2B740E-9B57-434D-B593-02E5E605B2D0}">
      <dgm:prSet phldrT="[Text]"/>
      <dgm:spPr/>
      <dgm:t>
        <a:bodyPr/>
        <a:lstStyle/>
        <a:p>
          <a:r>
            <a:rPr lang="en-US" dirty="0" smtClean="0">
              <a:latin typeface="Brush Script MT" pitchFamily="66" charset="0"/>
            </a:rPr>
            <a:t>4P</a:t>
          </a:r>
          <a:endParaRPr lang="en-US" dirty="0">
            <a:latin typeface="Brush Script MT" pitchFamily="66" charset="0"/>
          </a:endParaRPr>
        </a:p>
      </dgm:t>
    </dgm:pt>
    <dgm:pt modelId="{DAE7DE83-16C6-4469-B82E-1576BD6E0E07}" type="parTrans" cxnId="{8C698C17-4378-40C4-9286-74FEAEDEE53C}">
      <dgm:prSet/>
      <dgm:spPr/>
      <dgm:t>
        <a:bodyPr/>
        <a:lstStyle/>
        <a:p>
          <a:endParaRPr lang="en-US"/>
        </a:p>
      </dgm:t>
    </dgm:pt>
    <dgm:pt modelId="{3314410D-CC36-43C4-A46F-FAC54395A803}" type="sibTrans" cxnId="{8C698C17-4378-40C4-9286-74FEAEDEE53C}">
      <dgm:prSet/>
      <dgm:spPr/>
      <dgm:t>
        <a:bodyPr/>
        <a:lstStyle/>
        <a:p>
          <a:endParaRPr lang="en-US"/>
        </a:p>
      </dgm:t>
    </dgm:pt>
    <dgm:pt modelId="{BEB932ED-3C43-4124-B3E8-BEFB56D26C68}">
      <dgm:prSet phldrT="[Text]"/>
      <dgm:spPr/>
      <dgm:t>
        <a:bodyPr/>
        <a:lstStyle/>
        <a:p>
          <a:r>
            <a:rPr lang="en-US" dirty="0" smtClean="0">
              <a:latin typeface="Brush Script MT" pitchFamily="66" charset="0"/>
            </a:rPr>
            <a:t>Product</a:t>
          </a:r>
          <a:endParaRPr lang="en-US" dirty="0">
            <a:latin typeface="Brush Script MT" pitchFamily="66" charset="0"/>
          </a:endParaRPr>
        </a:p>
      </dgm:t>
    </dgm:pt>
    <dgm:pt modelId="{574FB6F9-6A8B-45D0-8937-EAD085E33CA6}" type="parTrans" cxnId="{6C0353FF-89B1-48D0-962C-2028E58CDBA7}">
      <dgm:prSet/>
      <dgm:spPr/>
      <dgm:t>
        <a:bodyPr/>
        <a:lstStyle/>
        <a:p>
          <a:endParaRPr lang="en-US"/>
        </a:p>
      </dgm:t>
    </dgm:pt>
    <dgm:pt modelId="{2AF94632-5747-4F0E-9993-88B6F43BFF20}" type="sibTrans" cxnId="{6C0353FF-89B1-48D0-962C-2028E58CDBA7}">
      <dgm:prSet/>
      <dgm:spPr/>
      <dgm:t>
        <a:bodyPr/>
        <a:lstStyle/>
        <a:p>
          <a:endParaRPr lang="en-US"/>
        </a:p>
      </dgm:t>
    </dgm:pt>
    <dgm:pt modelId="{23647930-98D1-4FE9-9B46-4D93B665148E}">
      <dgm:prSet phldrT="[Text]"/>
      <dgm:spPr/>
      <dgm:t>
        <a:bodyPr/>
        <a:lstStyle/>
        <a:p>
          <a:r>
            <a:rPr lang="en-US" dirty="0" smtClean="0">
              <a:latin typeface="Brush Script MT" pitchFamily="66" charset="0"/>
            </a:rPr>
            <a:t>Price</a:t>
          </a:r>
          <a:endParaRPr lang="en-US" dirty="0">
            <a:latin typeface="Brush Script MT" pitchFamily="66" charset="0"/>
          </a:endParaRPr>
        </a:p>
      </dgm:t>
    </dgm:pt>
    <dgm:pt modelId="{B6A23078-3515-4C1A-AA82-D7644B0318B0}" type="parTrans" cxnId="{370C4980-8879-4DEB-BC73-8D026D139B50}">
      <dgm:prSet/>
      <dgm:spPr/>
      <dgm:t>
        <a:bodyPr/>
        <a:lstStyle/>
        <a:p>
          <a:endParaRPr lang="en-US"/>
        </a:p>
      </dgm:t>
    </dgm:pt>
    <dgm:pt modelId="{25EF1139-8F4C-480D-8DC6-EF86A1119C11}" type="sibTrans" cxnId="{370C4980-8879-4DEB-BC73-8D026D139B50}">
      <dgm:prSet/>
      <dgm:spPr/>
      <dgm:t>
        <a:bodyPr/>
        <a:lstStyle/>
        <a:p>
          <a:endParaRPr lang="en-US"/>
        </a:p>
      </dgm:t>
    </dgm:pt>
    <dgm:pt modelId="{1CA081B0-6D66-4A62-82BE-14A6E2B600AC}">
      <dgm:prSet phldrT="[Text]"/>
      <dgm:spPr/>
      <dgm:t>
        <a:bodyPr/>
        <a:lstStyle/>
        <a:p>
          <a:r>
            <a:rPr lang="en-US" dirty="0" smtClean="0">
              <a:latin typeface="Brush Script MT" pitchFamily="66" charset="0"/>
            </a:rPr>
            <a:t>Place </a:t>
          </a:r>
          <a:endParaRPr lang="en-US" dirty="0">
            <a:latin typeface="Brush Script MT" pitchFamily="66" charset="0"/>
          </a:endParaRPr>
        </a:p>
      </dgm:t>
    </dgm:pt>
    <dgm:pt modelId="{1157C7F6-BEDA-4126-80CC-7861257705EC}" type="parTrans" cxnId="{7F6FFD36-1186-4225-A237-04312184CE72}">
      <dgm:prSet/>
      <dgm:spPr/>
      <dgm:t>
        <a:bodyPr/>
        <a:lstStyle/>
        <a:p>
          <a:endParaRPr lang="en-US"/>
        </a:p>
      </dgm:t>
    </dgm:pt>
    <dgm:pt modelId="{85C15EC9-0576-4906-9BFD-332C139A60E0}" type="sibTrans" cxnId="{7F6FFD36-1186-4225-A237-04312184CE72}">
      <dgm:prSet/>
      <dgm:spPr/>
      <dgm:t>
        <a:bodyPr/>
        <a:lstStyle/>
        <a:p>
          <a:endParaRPr lang="en-US"/>
        </a:p>
      </dgm:t>
    </dgm:pt>
    <dgm:pt modelId="{DF343006-1683-47F8-91F5-BD84835E26F8}">
      <dgm:prSet phldrT="[Text]"/>
      <dgm:spPr/>
      <dgm:t>
        <a:bodyPr/>
        <a:lstStyle/>
        <a:p>
          <a:r>
            <a:rPr lang="en-US" dirty="0" smtClean="0">
              <a:latin typeface="Brush Script MT" pitchFamily="66" charset="0"/>
            </a:rPr>
            <a:t>Promotion</a:t>
          </a:r>
          <a:r>
            <a:rPr lang="en-US" dirty="0" smtClean="0"/>
            <a:t> </a:t>
          </a:r>
          <a:endParaRPr lang="en-US" dirty="0"/>
        </a:p>
      </dgm:t>
    </dgm:pt>
    <dgm:pt modelId="{6FB1622E-5E62-4EEF-ADE4-770CF186C219}" type="parTrans" cxnId="{E30C1AC2-9812-4BB2-8B41-479E0E4491AA}">
      <dgm:prSet/>
      <dgm:spPr/>
      <dgm:t>
        <a:bodyPr/>
        <a:lstStyle/>
        <a:p>
          <a:endParaRPr lang="en-US"/>
        </a:p>
      </dgm:t>
    </dgm:pt>
    <dgm:pt modelId="{7C5615F4-37AD-4145-82F9-1C9205740D19}" type="sibTrans" cxnId="{E30C1AC2-9812-4BB2-8B41-479E0E4491AA}">
      <dgm:prSet/>
      <dgm:spPr/>
      <dgm:t>
        <a:bodyPr/>
        <a:lstStyle/>
        <a:p>
          <a:endParaRPr lang="en-US"/>
        </a:p>
      </dgm:t>
    </dgm:pt>
    <dgm:pt modelId="{BE389065-2277-4ABE-AB7B-2E5EA315DF2E}" type="pres">
      <dgm:prSet presAssocID="{4F4EAF8A-A01E-4615-9B91-4E41E24876A2}" presName="diagram" presStyleCnt="0">
        <dgm:presLayoutVars>
          <dgm:chMax val="1"/>
          <dgm:dir/>
          <dgm:animLvl val="ctr"/>
          <dgm:resizeHandles val="exact"/>
        </dgm:presLayoutVars>
      </dgm:prSet>
      <dgm:spPr/>
      <dgm:t>
        <a:bodyPr/>
        <a:lstStyle/>
        <a:p>
          <a:endParaRPr lang="en-US"/>
        </a:p>
      </dgm:t>
    </dgm:pt>
    <dgm:pt modelId="{4BAB6A88-B536-48AD-8C59-8CF65F337FEC}" type="pres">
      <dgm:prSet presAssocID="{4F4EAF8A-A01E-4615-9B91-4E41E24876A2}" presName="matrix" presStyleCnt="0"/>
      <dgm:spPr/>
    </dgm:pt>
    <dgm:pt modelId="{F20FE093-C536-436D-B7D6-E8CB488F4C50}" type="pres">
      <dgm:prSet presAssocID="{4F4EAF8A-A01E-4615-9B91-4E41E24876A2}" presName="tile1" presStyleLbl="node1" presStyleIdx="0" presStyleCnt="4"/>
      <dgm:spPr/>
      <dgm:t>
        <a:bodyPr/>
        <a:lstStyle/>
        <a:p>
          <a:endParaRPr lang="en-US"/>
        </a:p>
      </dgm:t>
    </dgm:pt>
    <dgm:pt modelId="{6D66E829-24FB-4792-B4D6-192F922BD662}" type="pres">
      <dgm:prSet presAssocID="{4F4EAF8A-A01E-4615-9B91-4E41E24876A2}" presName="tile1text" presStyleLbl="node1" presStyleIdx="0" presStyleCnt="4">
        <dgm:presLayoutVars>
          <dgm:chMax val="0"/>
          <dgm:chPref val="0"/>
          <dgm:bulletEnabled val="1"/>
        </dgm:presLayoutVars>
      </dgm:prSet>
      <dgm:spPr/>
      <dgm:t>
        <a:bodyPr/>
        <a:lstStyle/>
        <a:p>
          <a:endParaRPr lang="en-US"/>
        </a:p>
      </dgm:t>
    </dgm:pt>
    <dgm:pt modelId="{2382DCB2-0D88-4064-9CC3-93485F10CB04}" type="pres">
      <dgm:prSet presAssocID="{4F4EAF8A-A01E-4615-9B91-4E41E24876A2}" presName="tile2" presStyleLbl="node1" presStyleIdx="1" presStyleCnt="4"/>
      <dgm:spPr/>
      <dgm:t>
        <a:bodyPr/>
        <a:lstStyle/>
        <a:p>
          <a:endParaRPr lang="en-US"/>
        </a:p>
      </dgm:t>
    </dgm:pt>
    <dgm:pt modelId="{E5648BD2-0D24-46EF-9DD8-0957A92D5F9C}" type="pres">
      <dgm:prSet presAssocID="{4F4EAF8A-A01E-4615-9B91-4E41E24876A2}" presName="tile2text" presStyleLbl="node1" presStyleIdx="1" presStyleCnt="4">
        <dgm:presLayoutVars>
          <dgm:chMax val="0"/>
          <dgm:chPref val="0"/>
          <dgm:bulletEnabled val="1"/>
        </dgm:presLayoutVars>
      </dgm:prSet>
      <dgm:spPr/>
      <dgm:t>
        <a:bodyPr/>
        <a:lstStyle/>
        <a:p>
          <a:endParaRPr lang="en-US"/>
        </a:p>
      </dgm:t>
    </dgm:pt>
    <dgm:pt modelId="{AD6468D4-3506-474D-B05D-9708ADC5E39E}" type="pres">
      <dgm:prSet presAssocID="{4F4EAF8A-A01E-4615-9B91-4E41E24876A2}" presName="tile3" presStyleLbl="node1" presStyleIdx="2" presStyleCnt="4"/>
      <dgm:spPr/>
      <dgm:t>
        <a:bodyPr/>
        <a:lstStyle/>
        <a:p>
          <a:endParaRPr lang="en-US"/>
        </a:p>
      </dgm:t>
    </dgm:pt>
    <dgm:pt modelId="{1603A6AC-A522-423D-9EF7-2CB0249FE5A3}" type="pres">
      <dgm:prSet presAssocID="{4F4EAF8A-A01E-4615-9B91-4E41E24876A2}" presName="tile3text" presStyleLbl="node1" presStyleIdx="2" presStyleCnt="4">
        <dgm:presLayoutVars>
          <dgm:chMax val="0"/>
          <dgm:chPref val="0"/>
          <dgm:bulletEnabled val="1"/>
        </dgm:presLayoutVars>
      </dgm:prSet>
      <dgm:spPr/>
      <dgm:t>
        <a:bodyPr/>
        <a:lstStyle/>
        <a:p>
          <a:endParaRPr lang="en-US"/>
        </a:p>
      </dgm:t>
    </dgm:pt>
    <dgm:pt modelId="{1AB38C55-17BD-4C0A-AC1D-A71B6C5A4077}" type="pres">
      <dgm:prSet presAssocID="{4F4EAF8A-A01E-4615-9B91-4E41E24876A2}" presName="tile4" presStyleLbl="node1" presStyleIdx="3" presStyleCnt="4"/>
      <dgm:spPr/>
      <dgm:t>
        <a:bodyPr/>
        <a:lstStyle/>
        <a:p>
          <a:endParaRPr lang="en-US"/>
        </a:p>
      </dgm:t>
    </dgm:pt>
    <dgm:pt modelId="{3DB6BD94-5C45-4DFB-9614-9CEAB095B569}" type="pres">
      <dgm:prSet presAssocID="{4F4EAF8A-A01E-4615-9B91-4E41E24876A2}" presName="tile4text" presStyleLbl="node1" presStyleIdx="3" presStyleCnt="4">
        <dgm:presLayoutVars>
          <dgm:chMax val="0"/>
          <dgm:chPref val="0"/>
          <dgm:bulletEnabled val="1"/>
        </dgm:presLayoutVars>
      </dgm:prSet>
      <dgm:spPr/>
      <dgm:t>
        <a:bodyPr/>
        <a:lstStyle/>
        <a:p>
          <a:endParaRPr lang="en-US"/>
        </a:p>
      </dgm:t>
    </dgm:pt>
    <dgm:pt modelId="{2AC28598-30E7-4B67-BE02-1ED5635512C7}" type="pres">
      <dgm:prSet presAssocID="{4F4EAF8A-A01E-4615-9B91-4E41E24876A2}" presName="centerTile" presStyleLbl="fgShp" presStyleIdx="0" presStyleCnt="1">
        <dgm:presLayoutVars>
          <dgm:chMax val="0"/>
          <dgm:chPref val="0"/>
        </dgm:presLayoutVars>
      </dgm:prSet>
      <dgm:spPr/>
      <dgm:t>
        <a:bodyPr/>
        <a:lstStyle/>
        <a:p>
          <a:endParaRPr lang="en-US"/>
        </a:p>
      </dgm:t>
    </dgm:pt>
  </dgm:ptLst>
  <dgm:cxnLst>
    <dgm:cxn modelId="{8D028986-1E07-4C23-A4F4-E0067F534B7A}" type="presOf" srcId="{1CA081B0-6D66-4A62-82BE-14A6E2B600AC}" destId="{1603A6AC-A522-423D-9EF7-2CB0249FE5A3}" srcOrd="1" destOrd="0" presId="urn:microsoft.com/office/officeart/2005/8/layout/matrix1"/>
    <dgm:cxn modelId="{E30C1AC2-9812-4BB2-8B41-479E0E4491AA}" srcId="{8A2B740E-9B57-434D-B593-02E5E605B2D0}" destId="{DF343006-1683-47F8-91F5-BD84835E26F8}" srcOrd="3" destOrd="0" parTransId="{6FB1622E-5E62-4EEF-ADE4-770CF186C219}" sibTransId="{7C5615F4-37AD-4145-82F9-1C9205740D19}"/>
    <dgm:cxn modelId="{05D06D6A-1A4E-4F0F-BC3B-07E58C643BFA}" type="presOf" srcId="{BEB932ED-3C43-4124-B3E8-BEFB56D26C68}" destId="{6D66E829-24FB-4792-B4D6-192F922BD662}" srcOrd="1" destOrd="0" presId="urn:microsoft.com/office/officeart/2005/8/layout/matrix1"/>
    <dgm:cxn modelId="{F04BF575-C407-4742-94EA-B4AEE680D912}" type="presOf" srcId="{8A2B740E-9B57-434D-B593-02E5E605B2D0}" destId="{2AC28598-30E7-4B67-BE02-1ED5635512C7}" srcOrd="0" destOrd="0" presId="urn:microsoft.com/office/officeart/2005/8/layout/matrix1"/>
    <dgm:cxn modelId="{97AFD9D3-1334-448D-B816-811DF9CBD8DA}" type="presOf" srcId="{1CA081B0-6D66-4A62-82BE-14A6E2B600AC}" destId="{AD6468D4-3506-474D-B05D-9708ADC5E39E}" srcOrd="0" destOrd="0" presId="urn:microsoft.com/office/officeart/2005/8/layout/matrix1"/>
    <dgm:cxn modelId="{370C4980-8879-4DEB-BC73-8D026D139B50}" srcId="{8A2B740E-9B57-434D-B593-02E5E605B2D0}" destId="{23647930-98D1-4FE9-9B46-4D93B665148E}" srcOrd="1" destOrd="0" parTransId="{B6A23078-3515-4C1A-AA82-D7644B0318B0}" sibTransId="{25EF1139-8F4C-480D-8DC6-EF86A1119C11}"/>
    <dgm:cxn modelId="{26286AD6-9836-44F9-9171-630BB9B032BC}" type="presOf" srcId="{4F4EAF8A-A01E-4615-9B91-4E41E24876A2}" destId="{BE389065-2277-4ABE-AB7B-2E5EA315DF2E}" srcOrd="0" destOrd="0" presId="urn:microsoft.com/office/officeart/2005/8/layout/matrix1"/>
    <dgm:cxn modelId="{B62C1725-DA61-4F7D-BD53-629E12522BC0}" type="presOf" srcId="{BEB932ED-3C43-4124-B3E8-BEFB56D26C68}" destId="{F20FE093-C536-436D-B7D6-E8CB488F4C50}" srcOrd="0" destOrd="0" presId="urn:microsoft.com/office/officeart/2005/8/layout/matrix1"/>
    <dgm:cxn modelId="{132D996B-B787-4281-91B9-82692077BE2D}" type="presOf" srcId="{DF343006-1683-47F8-91F5-BD84835E26F8}" destId="{3DB6BD94-5C45-4DFB-9614-9CEAB095B569}" srcOrd="1" destOrd="0" presId="urn:microsoft.com/office/officeart/2005/8/layout/matrix1"/>
    <dgm:cxn modelId="{C513AC7F-945A-4BD8-99A1-6C979EE7F632}" type="presOf" srcId="{23647930-98D1-4FE9-9B46-4D93B665148E}" destId="{E5648BD2-0D24-46EF-9DD8-0957A92D5F9C}" srcOrd="1" destOrd="0" presId="urn:microsoft.com/office/officeart/2005/8/layout/matrix1"/>
    <dgm:cxn modelId="{8C698C17-4378-40C4-9286-74FEAEDEE53C}" srcId="{4F4EAF8A-A01E-4615-9B91-4E41E24876A2}" destId="{8A2B740E-9B57-434D-B593-02E5E605B2D0}" srcOrd="0" destOrd="0" parTransId="{DAE7DE83-16C6-4469-B82E-1576BD6E0E07}" sibTransId="{3314410D-CC36-43C4-A46F-FAC54395A803}"/>
    <dgm:cxn modelId="{4A72ECC4-DA1B-4E25-A03F-D7F889777B55}" type="presOf" srcId="{DF343006-1683-47F8-91F5-BD84835E26F8}" destId="{1AB38C55-17BD-4C0A-AC1D-A71B6C5A4077}" srcOrd="0" destOrd="0" presId="urn:microsoft.com/office/officeart/2005/8/layout/matrix1"/>
    <dgm:cxn modelId="{6C0353FF-89B1-48D0-962C-2028E58CDBA7}" srcId="{8A2B740E-9B57-434D-B593-02E5E605B2D0}" destId="{BEB932ED-3C43-4124-B3E8-BEFB56D26C68}" srcOrd="0" destOrd="0" parTransId="{574FB6F9-6A8B-45D0-8937-EAD085E33CA6}" sibTransId="{2AF94632-5747-4F0E-9993-88B6F43BFF20}"/>
    <dgm:cxn modelId="{7F6FFD36-1186-4225-A237-04312184CE72}" srcId="{8A2B740E-9B57-434D-B593-02E5E605B2D0}" destId="{1CA081B0-6D66-4A62-82BE-14A6E2B600AC}" srcOrd="2" destOrd="0" parTransId="{1157C7F6-BEDA-4126-80CC-7861257705EC}" sibTransId="{85C15EC9-0576-4906-9BFD-332C139A60E0}"/>
    <dgm:cxn modelId="{5027D7C7-3A72-49F8-AE26-E0FDFDB4D63A}" type="presOf" srcId="{23647930-98D1-4FE9-9B46-4D93B665148E}" destId="{2382DCB2-0D88-4064-9CC3-93485F10CB04}" srcOrd="0" destOrd="0" presId="urn:microsoft.com/office/officeart/2005/8/layout/matrix1"/>
    <dgm:cxn modelId="{A10D48E2-5F82-419C-8B6E-636A6B32E9BA}" type="presParOf" srcId="{BE389065-2277-4ABE-AB7B-2E5EA315DF2E}" destId="{4BAB6A88-B536-48AD-8C59-8CF65F337FEC}" srcOrd="0" destOrd="0" presId="urn:microsoft.com/office/officeart/2005/8/layout/matrix1"/>
    <dgm:cxn modelId="{8806EE42-8601-4CC1-BE21-AD006CECFA06}" type="presParOf" srcId="{4BAB6A88-B536-48AD-8C59-8CF65F337FEC}" destId="{F20FE093-C536-436D-B7D6-E8CB488F4C50}" srcOrd="0" destOrd="0" presId="urn:microsoft.com/office/officeart/2005/8/layout/matrix1"/>
    <dgm:cxn modelId="{58D88E9E-7675-4840-82B9-5DA1AC70B7B7}" type="presParOf" srcId="{4BAB6A88-B536-48AD-8C59-8CF65F337FEC}" destId="{6D66E829-24FB-4792-B4D6-192F922BD662}" srcOrd="1" destOrd="0" presId="urn:microsoft.com/office/officeart/2005/8/layout/matrix1"/>
    <dgm:cxn modelId="{B6B4882F-BBA3-4F31-B4E2-9EB032612377}" type="presParOf" srcId="{4BAB6A88-B536-48AD-8C59-8CF65F337FEC}" destId="{2382DCB2-0D88-4064-9CC3-93485F10CB04}" srcOrd="2" destOrd="0" presId="urn:microsoft.com/office/officeart/2005/8/layout/matrix1"/>
    <dgm:cxn modelId="{483BD912-6276-4FDB-BD84-C5C0397673ED}" type="presParOf" srcId="{4BAB6A88-B536-48AD-8C59-8CF65F337FEC}" destId="{E5648BD2-0D24-46EF-9DD8-0957A92D5F9C}" srcOrd="3" destOrd="0" presId="urn:microsoft.com/office/officeart/2005/8/layout/matrix1"/>
    <dgm:cxn modelId="{60CDAD26-CEF0-4BF2-8742-8B0143DC0485}" type="presParOf" srcId="{4BAB6A88-B536-48AD-8C59-8CF65F337FEC}" destId="{AD6468D4-3506-474D-B05D-9708ADC5E39E}" srcOrd="4" destOrd="0" presId="urn:microsoft.com/office/officeart/2005/8/layout/matrix1"/>
    <dgm:cxn modelId="{F1A135C1-0602-4D79-B2AD-473ADAC7D04E}" type="presParOf" srcId="{4BAB6A88-B536-48AD-8C59-8CF65F337FEC}" destId="{1603A6AC-A522-423D-9EF7-2CB0249FE5A3}" srcOrd="5" destOrd="0" presId="urn:microsoft.com/office/officeart/2005/8/layout/matrix1"/>
    <dgm:cxn modelId="{C66958B2-9FEA-438E-8E00-B3ABE67A58ED}" type="presParOf" srcId="{4BAB6A88-B536-48AD-8C59-8CF65F337FEC}" destId="{1AB38C55-17BD-4C0A-AC1D-A71B6C5A4077}" srcOrd="6" destOrd="0" presId="urn:microsoft.com/office/officeart/2005/8/layout/matrix1"/>
    <dgm:cxn modelId="{FAD78FFD-034F-4042-8A9B-9CAF45EFF755}" type="presParOf" srcId="{4BAB6A88-B536-48AD-8C59-8CF65F337FEC}" destId="{3DB6BD94-5C45-4DFB-9614-9CEAB095B569}" srcOrd="7" destOrd="0" presId="urn:microsoft.com/office/officeart/2005/8/layout/matrix1"/>
    <dgm:cxn modelId="{0D4DEF0F-01E0-4C40-90A5-2FA8C4C0B4D9}" type="presParOf" srcId="{BE389065-2277-4ABE-AB7B-2E5EA315DF2E}" destId="{2AC28598-30E7-4B67-BE02-1ED5635512C7}" srcOrd="1" destOrd="0" presId="urn:microsoft.com/office/officeart/2005/8/layout/matrix1"/>
  </dgm:cxnLst>
  <dgm:bg>
    <a:gradFill>
      <a:gsLst>
        <a:gs pos="0">
          <a:schemeClr val="accent2">
            <a:lumMod val="40000"/>
            <a:lumOff val="60000"/>
          </a:schemeClr>
        </a:gs>
        <a:gs pos="30000">
          <a:srgbClr val="66008F"/>
        </a:gs>
        <a:gs pos="64999">
          <a:srgbClr val="BA0066"/>
        </a:gs>
        <a:gs pos="89999">
          <a:srgbClr val="FF0000"/>
        </a:gs>
        <a:gs pos="100000">
          <a:srgbClr val="FF8200"/>
        </a:gs>
      </a:gsLst>
      <a:lin ang="4200000" scaled="0"/>
    </a:gradFill>
  </dgm:bg>
  <dgm:whole/>
</dgm:dataModel>
</file>

<file path=ppt/diagrams/data2.xml><?xml version="1.0" encoding="utf-8"?>
<dgm:dataModel xmlns:dgm="http://schemas.openxmlformats.org/drawingml/2006/diagram" xmlns:a="http://schemas.openxmlformats.org/drawingml/2006/main">
  <dgm:ptLst>
    <dgm:pt modelId="{7167E331-1532-4015-B8FB-0CFBA4FF4539}" type="doc">
      <dgm:prSet loTypeId="urn:microsoft.com/office/officeart/2005/8/layout/radial3" loCatId="relationship" qsTypeId="urn:microsoft.com/office/officeart/2005/8/quickstyle/simple1" qsCatId="simple" csTypeId="urn:microsoft.com/office/officeart/2005/8/colors/colorful1" csCatId="colorful" phldr="1"/>
      <dgm:spPr/>
      <dgm:t>
        <a:bodyPr/>
        <a:lstStyle/>
        <a:p>
          <a:endParaRPr lang="en-US"/>
        </a:p>
      </dgm:t>
    </dgm:pt>
    <dgm:pt modelId="{BEDF344D-7BFD-4088-9014-8E89858F34CB}">
      <dgm:prSet phldrT="[Text]"/>
      <dgm:spPr/>
      <dgm:t>
        <a:bodyPr/>
        <a:lstStyle/>
        <a:p>
          <a:r>
            <a:rPr lang="en-US" dirty="0" smtClean="0">
              <a:latin typeface="Bradley Hand ITC" pitchFamily="66" charset="0"/>
            </a:rPr>
            <a:t>4C</a:t>
          </a:r>
          <a:endParaRPr lang="en-US" dirty="0">
            <a:latin typeface="Bradley Hand ITC" pitchFamily="66" charset="0"/>
          </a:endParaRPr>
        </a:p>
      </dgm:t>
    </dgm:pt>
    <dgm:pt modelId="{FBBA3B75-15A0-40F7-917A-64CF507A235C}" type="parTrans" cxnId="{E78D502C-FB9F-44AE-9C64-6FBB2A21ABEE}">
      <dgm:prSet/>
      <dgm:spPr/>
      <dgm:t>
        <a:bodyPr/>
        <a:lstStyle/>
        <a:p>
          <a:endParaRPr lang="en-US">
            <a:latin typeface="Bradley Hand ITC" pitchFamily="66" charset="0"/>
          </a:endParaRPr>
        </a:p>
      </dgm:t>
    </dgm:pt>
    <dgm:pt modelId="{5DCDDCEB-87D3-4E76-AAF5-898CF25764F4}" type="sibTrans" cxnId="{E78D502C-FB9F-44AE-9C64-6FBB2A21ABEE}">
      <dgm:prSet/>
      <dgm:spPr/>
      <dgm:t>
        <a:bodyPr/>
        <a:lstStyle/>
        <a:p>
          <a:endParaRPr lang="en-US">
            <a:latin typeface="Bradley Hand ITC" pitchFamily="66" charset="0"/>
          </a:endParaRPr>
        </a:p>
      </dgm:t>
    </dgm:pt>
    <dgm:pt modelId="{8289E6FD-ECD9-4AA3-B1C9-7FC4A9302004}">
      <dgm:prSet phldrT="[Text]"/>
      <dgm:spPr/>
      <dgm:t>
        <a:bodyPr/>
        <a:lstStyle/>
        <a:p>
          <a:r>
            <a:rPr lang="en-US" dirty="0" smtClean="0">
              <a:solidFill>
                <a:schemeClr val="bg1"/>
              </a:solidFill>
              <a:latin typeface="Bradley Hand ITC" pitchFamily="66" charset="0"/>
            </a:rPr>
            <a:t>Communication</a:t>
          </a:r>
          <a:endParaRPr lang="en-US" dirty="0">
            <a:solidFill>
              <a:schemeClr val="bg1"/>
            </a:solidFill>
            <a:latin typeface="Bradley Hand ITC" pitchFamily="66" charset="0"/>
          </a:endParaRPr>
        </a:p>
      </dgm:t>
    </dgm:pt>
    <dgm:pt modelId="{2CDB4471-2120-4272-95D8-66A81884A145}" type="parTrans" cxnId="{A393B56E-269D-4C48-B02C-FB0CDFF137CD}">
      <dgm:prSet/>
      <dgm:spPr/>
      <dgm:t>
        <a:bodyPr/>
        <a:lstStyle/>
        <a:p>
          <a:endParaRPr lang="en-US">
            <a:latin typeface="Bradley Hand ITC" pitchFamily="66" charset="0"/>
          </a:endParaRPr>
        </a:p>
      </dgm:t>
    </dgm:pt>
    <dgm:pt modelId="{5C848A93-D9CD-4446-AA99-ECBE2BB1EEAA}" type="sibTrans" cxnId="{A393B56E-269D-4C48-B02C-FB0CDFF137CD}">
      <dgm:prSet/>
      <dgm:spPr/>
      <dgm:t>
        <a:bodyPr/>
        <a:lstStyle/>
        <a:p>
          <a:endParaRPr lang="en-US">
            <a:latin typeface="Bradley Hand ITC" pitchFamily="66" charset="0"/>
          </a:endParaRPr>
        </a:p>
      </dgm:t>
    </dgm:pt>
    <dgm:pt modelId="{4A74A08D-2816-4C7A-955F-FA581887E114}">
      <dgm:prSet phldrT="[Text]"/>
      <dgm:spPr/>
      <dgm:t>
        <a:bodyPr/>
        <a:lstStyle/>
        <a:p>
          <a:r>
            <a:rPr lang="en-US" dirty="0" smtClean="0">
              <a:solidFill>
                <a:schemeClr val="bg1"/>
              </a:solidFill>
              <a:latin typeface="Bradley Hand ITC" pitchFamily="66" charset="0"/>
            </a:rPr>
            <a:t>Cost</a:t>
          </a:r>
          <a:endParaRPr lang="en-US" dirty="0">
            <a:solidFill>
              <a:schemeClr val="bg1"/>
            </a:solidFill>
            <a:latin typeface="Bradley Hand ITC" pitchFamily="66" charset="0"/>
          </a:endParaRPr>
        </a:p>
      </dgm:t>
    </dgm:pt>
    <dgm:pt modelId="{07A447E6-7B18-40CD-85E4-2C90A86C6BB2}" type="parTrans" cxnId="{0CA91E15-1521-424B-B1ED-3DD455790E68}">
      <dgm:prSet/>
      <dgm:spPr/>
      <dgm:t>
        <a:bodyPr/>
        <a:lstStyle/>
        <a:p>
          <a:endParaRPr lang="en-US">
            <a:latin typeface="Bradley Hand ITC" pitchFamily="66" charset="0"/>
          </a:endParaRPr>
        </a:p>
      </dgm:t>
    </dgm:pt>
    <dgm:pt modelId="{A1D21D69-9216-4EC9-B7A5-8A8413FC3AC1}" type="sibTrans" cxnId="{0CA91E15-1521-424B-B1ED-3DD455790E68}">
      <dgm:prSet/>
      <dgm:spPr/>
      <dgm:t>
        <a:bodyPr/>
        <a:lstStyle/>
        <a:p>
          <a:endParaRPr lang="en-US">
            <a:latin typeface="Bradley Hand ITC" pitchFamily="66" charset="0"/>
          </a:endParaRPr>
        </a:p>
      </dgm:t>
    </dgm:pt>
    <dgm:pt modelId="{1ADE08A9-D7C0-4E58-A974-2C2EA28488B8}">
      <dgm:prSet phldrT="[Text]"/>
      <dgm:spPr/>
      <dgm:t>
        <a:bodyPr/>
        <a:lstStyle/>
        <a:p>
          <a:r>
            <a:rPr lang="en-US" dirty="0" smtClean="0">
              <a:solidFill>
                <a:schemeClr val="bg1"/>
              </a:solidFill>
              <a:latin typeface="Bradley Hand ITC" pitchFamily="66" charset="0"/>
            </a:rPr>
            <a:t>convenience</a:t>
          </a:r>
          <a:endParaRPr lang="en-US" dirty="0">
            <a:solidFill>
              <a:schemeClr val="bg1"/>
            </a:solidFill>
            <a:latin typeface="Bradley Hand ITC" pitchFamily="66" charset="0"/>
          </a:endParaRPr>
        </a:p>
      </dgm:t>
    </dgm:pt>
    <dgm:pt modelId="{C3C5027F-0A2B-428E-9776-18C3DA2998B2}" type="parTrans" cxnId="{3D30320B-00D8-4C02-B29A-A88CE4076D2D}">
      <dgm:prSet/>
      <dgm:spPr/>
      <dgm:t>
        <a:bodyPr/>
        <a:lstStyle/>
        <a:p>
          <a:endParaRPr lang="en-US">
            <a:latin typeface="Bradley Hand ITC" pitchFamily="66" charset="0"/>
          </a:endParaRPr>
        </a:p>
      </dgm:t>
    </dgm:pt>
    <dgm:pt modelId="{7B30244B-F368-4C3D-BD76-E425E4211651}" type="sibTrans" cxnId="{3D30320B-00D8-4C02-B29A-A88CE4076D2D}">
      <dgm:prSet/>
      <dgm:spPr/>
      <dgm:t>
        <a:bodyPr/>
        <a:lstStyle/>
        <a:p>
          <a:endParaRPr lang="en-US">
            <a:latin typeface="Bradley Hand ITC" pitchFamily="66" charset="0"/>
          </a:endParaRPr>
        </a:p>
      </dgm:t>
    </dgm:pt>
    <dgm:pt modelId="{5F29D56D-6814-4277-935B-2C002F471949}">
      <dgm:prSet phldrT="[Text]"/>
      <dgm:spPr/>
      <dgm:t>
        <a:bodyPr/>
        <a:lstStyle/>
        <a:p>
          <a:r>
            <a:rPr lang="en-US" dirty="0" smtClean="0">
              <a:solidFill>
                <a:schemeClr val="bg1"/>
              </a:solidFill>
              <a:latin typeface="Bradley Hand ITC" pitchFamily="66" charset="0"/>
            </a:rPr>
            <a:t>Customer</a:t>
          </a:r>
          <a:endParaRPr lang="en-US" dirty="0">
            <a:solidFill>
              <a:schemeClr val="bg1"/>
            </a:solidFill>
            <a:latin typeface="Bradley Hand ITC" pitchFamily="66" charset="0"/>
          </a:endParaRPr>
        </a:p>
      </dgm:t>
    </dgm:pt>
    <dgm:pt modelId="{C57754B2-61FC-4F82-9AD6-5FC8F68FD6FD}" type="parTrans" cxnId="{2E1AAD34-8890-4FE6-A059-9DA96318648E}">
      <dgm:prSet/>
      <dgm:spPr/>
      <dgm:t>
        <a:bodyPr/>
        <a:lstStyle/>
        <a:p>
          <a:endParaRPr lang="en-US">
            <a:latin typeface="Bradley Hand ITC" pitchFamily="66" charset="0"/>
          </a:endParaRPr>
        </a:p>
      </dgm:t>
    </dgm:pt>
    <dgm:pt modelId="{CB5FC45D-F20B-4432-BD5F-8DC0AFD10E5E}" type="sibTrans" cxnId="{2E1AAD34-8890-4FE6-A059-9DA96318648E}">
      <dgm:prSet/>
      <dgm:spPr/>
      <dgm:t>
        <a:bodyPr/>
        <a:lstStyle/>
        <a:p>
          <a:endParaRPr lang="en-US">
            <a:latin typeface="Bradley Hand ITC" pitchFamily="66" charset="0"/>
          </a:endParaRPr>
        </a:p>
      </dgm:t>
    </dgm:pt>
    <dgm:pt modelId="{3C951E05-80D4-4930-A3E0-039FD2B1344E}" type="pres">
      <dgm:prSet presAssocID="{7167E331-1532-4015-B8FB-0CFBA4FF4539}" presName="composite" presStyleCnt="0">
        <dgm:presLayoutVars>
          <dgm:chMax val="1"/>
          <dgm:dir/>
          <dgm:resizeHandles val="exact"/>
        </dgm:presLayoutVars>
      </dgm:prSet>
      <dgm:spPr/>
      <dgm:t>
        <a:bodyPr/>
        <a:lstStyle/>
        <a:p>
          <a:endParaRPr lang="en-US"/>
        </a:p>
      </dgm:t>
    </dgm:pt>
    <dgm:pt modelId="{E3725A47-EDAC-4D7D-B66C-FA8C503EA3E9}" type="pres">
      <dgm:prSet presAssocID="{7167E331-1532-4015-B8FB-0CFBA4FF4539}" presName="radial" presStyleCnt="0">
        <dgm:presLayoutVars>
          <dgm:animLvl val="ctr"/>
        </dgm:presLayoutVars>
      </dgm:prSet>
      <dgm:spPr/>
    </dgm:pt>
    <dgm:pt modelId="{B31EB476-2046-4ABC-B18D-40AE68F8F29E}" type="pres">
      <dgm:prSet presAssocID="{BEDF344D-7BFD-4088-9014-8E89858F34CB}" presName="centerShape" presStyleLbl="vennNode1" presStyleIdx="0" presStyleCnt="5"/>
      <dgm:spPr/>
      <dgm:t>
        <a:bodyPr/>
        <a:lstStyle/>
        <a:p>
          <a:endParaRPr lang="en-US"/>
        </a:p>
      </dgm:t>
    </dgm:pt>
    <dgm:pt modelId="{0B8CC0C5-361E-4DD8-9AA6-007476B76FA3}" type="pres">
      <dgm:prSet presAssocID="{8289E6FD-ECD9-4AA3-B1C9-7FC4A9302004}" presName="node" presStyleLbl="vennNode1" presStyleIdx="1" presStyleCnt="5" custScaleX="296925">
        <dgm:presLayoutVars>
          <dgm:bulletEnabled val="1"/>
        </dgm:presLayoutVars>
      </dgm:prSet>
      <dgm:spPr/>
      <dgm:t>
        <a:bodyPr/>
        <a:lstStyle/>
        <a:p>
          <a:endParaRPr lang="en-US"/>
        </a:p>
      </dgm:t>
    </dgm:pt>
    <dgm:pt modelId="{7F2695F8-0B94-4C9B-A299-20F089A995D9}" type="pres">
      <dgm:prSet presAssocID="{4A74A08D-2816-4C7A-955F-FA581887E114}" presName="node" presStyleLbl="vennNode1" presStyleIdx="2" presStyleCnt="5" custScaleX="124890">
        <dgm:presLayoutVars>
          <dgm:bulletEnabled val="1"/>
        </dgm:presLayoutVars>
      </dgm:prSet>
      <dgm:spPr/>
      <dgm:t>
        <a:bodyPr/>
        <a:lstStyle/>
        <a:p>
          <a:endParaRPr lang="en-US"/>
        </a:p>
      </dgm:t>
    </dgm:pt>
    <dgm:pt modelId="{E9F35F61-F9F7-415A-B57C-1A211373AE06}" type="pres">
      <dgm:prSet presAssocID="{1ADE08A9-D7C0-4E58-A974-2C2EA28488B8}" presName="node" presStyleLbl="vennNode1" presStyleIdx="3" presStyleCnt="5" custScaleX="238043">
        <dgm:presLayoutVars>
          <dgm:bulletEnabled val="1"/>
        </dgm:presLayoutVars>
      </dgm:prSet>
      <dgm:spPr/>
      <dgm:t>
        <a:bodyPr/>
        <a:lstStyle/>
        <a:p>
          <a:endParaRPr lang="en-US"/>
        </a:p>
      </dgm:t>
    </dgm:pt>
    <dgm:pt modelId="{A003E940-CFDF-4C9B-A43E-2696C373BEA7}" type="pres">
      <dgm:prSet presAssocID="{5F29D56D-6814-4277-935B-2C002F471949}" presName="node" presStyleLbl="vennNode1" presStyleIdx="4" presStyleCnt="5" custScaleX="150490">
        <dgm:presLayoutVars>
          <dgm:bulletEnabled val="1"/>
        </dgm:presLayoutVars>
      </dgm:prSet>
      <dgm:spPr/>
      <dgm:t>
        <a:bodyPr/>
        <a:lstStyle/>
        <a:p>
          <a:endParaRPr lang="en-US"/>
        </a:p>
      </dgm:t>
    </dgm:pt>
  </dgm:ptLst>
  <dgm:cxnLst>
    <dgm:cxn modelId="{2E1AAD34-8890-4FE6-A059-9DA96318648E}" srcId="{BEDF344D-7BFD-4088-9014-8E89858F34CB}" destId="{5F29D56D-6814-4277-935B-2C002F471949}" srcOrd="3" destOrd="0" parTransId="{C57754B2-61FC-4F82-9AD6-5FC8F68FD6FD}" sibTransId="{CB5FC45D-F20B-4432-BD5F-8DC0AFD10E5E}"/>
    <dgm:cxn modelId="{0CA91E15-1521-424B-B1ED-3DD455790E68}" srcId="{BEDF344D-7BFD-4088-9014-8E89858F34CB}" destId="{4A74A08D-2816-4C7A-955F-FA581887E114}" srcOrd="1" destOrd="0" parTransId="{07A447E6-7B18-40CD-85E4-2C90A86C6BB2}" sibTransId="{A1D21D69-9216-4EC9-B7A5-8A8413FC3AC1}"/>
    <dgm:cxn modelId="{9E53A88F-3264-4162-BC17-77A5523B1ED0}" type="presOf" srcId="{1ADE08A9-D7C0-4E58-A974-2C2EA28488B8}" destId="{E9F35F61-F9F7-415A-B57C-1A211373AE06}" srcOrd="0" destOrd="0" presId="urn:microsoft.com/office/officeart/2005/8/layout/radial3"/>
    <dgm:cxn modelId="{0ED0F9CE-1E23-4D2E-960E-D2325C54CF5C}" type="presOf" srcId="{5F29D56D-6814-4277-935B-2C002F471949}" destId="{A003E940-CFDF-4C9B-A43E-2696C373BEA7}" srcOrd="0" destOrd="0" presId="urn:microsoft.com/office/officeart/2005/8/layout/radial3"/>
    <dgm:cxn modelId="{A393B56E-269D-4C48-B02C-FB0CDFF137CD}" srcId="{BEDF344D-7BFD-4088-9014-8E89858F34CB}" destId="{8289E6FD-ECD9-4AA3-B1C9-7FC4A9302004}" srcOrd="0" destOrd="0" parTransId="{2CDB4471-2120-4272-95D8-66A81884A145}" sibTransId="{5C848A93-D9CD-4446-AA99-ECBE2BB1EEAA}"/>
    <dgm:cxn modelId="{57848F41-7DE3-4133-96C6-136999BD9D17}" type="presOf" srcId="{8289E6FD-ECD9-4AA3-B1C9-7FC4A9302004}" destId="{0B8CC0C5-361E-4DD8-9AA6-007476B76FA3}" srcOrd="0" destOrd="0" presId="urn:microsoft.com/office/officeart/2005/8/layout/radial3"/>
    <dgm:cxn modelId="{3D30320B-00D8-4C02-B29A-A88CE4076D2D}" srcId="{BEDF344D-7BFD-4088-9014-8E89858F34CB}" destId="{1ADE08A9-D7C0-4E58-A974-2C2EA28488B8}" srcOrd="2" destOrd="0" parTransId="{C3C5027F-0A2B-428E-9776-18C3DA2998B2}" sibTransId="{7B30244B-F368-4C3D-BD76-E425E4211651}"/>
    <dgm:cxn modelId="{06E31991-8BF8-4BE2-8488-4F9407AC1F68}" type="presOf" srcId="{7167E331-1532-4015-B8FB-0CFBA4FF4539}" destId="{3C951E05-80D4-4930-A3E0-039FD2B1344E}" srcOrd="0" destOrd="0" presId="urn:microsoft.com/office/officeart/2005/8/layout/radial3"/>
    <dgm:cxn modelId="{E78D502C-FB9F-44AE-9C64-6FBB2A21ABEE}" srcId="{7167E331-1532-4015-B8FB-0CFBA4FF4539}" destId="{BEDF344D-7BFD-4088-9014-8E89858F34CB}" srcOrd="0" destOrd="0" parTransId="{FBBA3B75-15A0-40F7-917A-64CF507A235C}" sibTransId="{5DCDDCEB-87D3-4E76-AAF5-898CF25764F4}"/>
    <dgm:cxn modelId="{8B0DE1EA-39CD-44C9-8612-481D3295A7BA}" type="presOf" srcId="{4A74A08D-2816-4C7A-955F-FA581887E114}" destId="{7F2695F8-0B94-4C9B-A299-20F089A995D9}" srcOrd="0" destOrd="0" presId="urn:microsoft.com/office/officeart/2005/8/layout/radial3"/>
    <dgm:cxn modelId="{2D458E97-3AD3-4723-88AA-817F7399D89D}" type="presOf" srcId="{BEDF344D-7BFD-4088-9014-8E89858F34CB}" destId="{B31EB476-2046-4ABC-B18D-40AE68F8F29E}" srcOrd="0" destOrd="0" presId="urn:microsoft.com/office/officeart/2005/8/layout/radial3"/>
    <dgm:cxn modelId="{4AC19214-7C4C-4618-9ABD-E905123AC370}" type="presParOf" srcId="{3C951E05-80D4-4930-A3E0-039FD2B1344E}" destId="{E3725A47-EDAC-4D7D-B66C-FA8C503EA3E9}" srcOrd="0" destOrd="0" presId="urn:microsoft.com/office/officeart/2005/8/layout/radial3"/>
    <dgm:cxn modelId="{B32DE151-FB8C-49E6-9C3D-BF33E9E27894}" type="presParOf" srcId="{E3725A47-EDAC-4D7D-B66C-FA8C503EA3E9}" destId="{B31EB476-2046-4ABC-B18D-40AE68F8F29E}" srcOrd="0" destOrd="0" presId="urn:microsoft.com/office/officeart/2005/8/layout/radial3"/>
    <dgm:cxn modelId="{FEEC3957-20C6-4654-A32F-C17CCBAFF18F}" type="presParOf" srcId="{E3725A47-EDAC-4D7D-B66C-FA8C503EA3E9}" destId="{0B8CC0C5-361E-4DD8-9AA6-007476B76FA3}" srcOrd="1" destOrd="0" presId="urn:microsoft.com/office/officeart/2005/8/layout/radial3"/>
    <dgm:cxn modelId="{90CC35AE-B003-4C51-924C-5C523B028331}" type="presParOf" srcId="{E3725A47-EDAC-4D7D-B66C-FA8C503EA3E9}" destId="{7F2695F8-0B94-4C9B-A299-20F089A995D9}" srcOrd="2" destOrd="0" presId="urn:microsoft.com/office/officeart/2005/8/layout/radial3"/>
    <dgm:cxn modelId="{A2032B37-EC2F-4E0D-B0E6-04F910E64E41}" type="presParOf" srcId="{E3725A47-EDAC-4D7D-B66C-FA8C503EA3E9}" destId="{E9F35F61-F9F7-415A-B57C-1A211373AE06}" srcOrd="3" destOrd="0" presId="urn:microsoft.com/office/officeart/2005/8/layout/radial3"/>
    <dgm:cxn modelId="{1750A542-5A83-4DE2-BB2E-767858F96F0E}" type="presParOf" srcId="{E3725A47-EDAC-4D7D-B66C-FA8C503EA3E9}" destId="{A003E940-CFDF-4C9B-A43E-2696C373BEA7}" srcOrd="4" destOrd="0" presId="urn:microsoft.com/office/officeart/2005/8/layout/radial3"/>
  </dgm:cxnLst>
  <dgm:bg>
    <a:gradFill>
      <a:gsLst>
        <a:gs pos="0">
          <a:schemeClr val="accent2">
            <a:lumMod val="60000"/>
            <a:lumOff val="40000"/>
          </a:schemeClr>
        </a:gs>
        <a:gs pos="39999">
          <a:srgbClr val="85C2FF"/>
        </a:gs>
        <a:gs pos="70000">
          <a:srgbClr val="C4D6EB"/>
        </a:gs>
        <a:gs pos="100000">
          <a:srgbClr val="FFEBFA"/>
        </a:gs>
      </a:gsLst>
      <a:lin ang="4200000" scaled="0"/>
    </a:gradFill>
  </dgm:bg>
  <dgm:whole/>
</dgm:dataModel>
</file>

<file path=ppt/diagrams/data3.xml><?xml version="1.0" encoding="utf-8"?>
<dgm:dataModel xmlns:dgm="http://schemas.openxmlformats.org/drawingml/2006/diagram" xmlns:a="http://schemas.openxmlformats.org/drawingml/2006/main">
  <dgm:ptLst>
    <dgm:pt modelId="{E8F1618D-955B-4DC6-A5A6-3CCA2F3FD19F}" type="doc">
      <dgm:prSet loTypeId="urn:microsoft.com/office/officeart/2005/8/layout/cycle4" loCatId="cycle" qsTypeId="urn:microsoft.com/office/officeart/2005/8/quickstyle/simple1" qsCatId="simple" csTypeId="urn:microsoft.com/office/officeart/2005/8/colors/colorful5" csCatId="colorful" phldr="1"/>
      <dgm:spPr/>
      <dgm:t>
        <a:bodyPr/>
        <a:lstStyle/>
        <a:p>
          <a:endParaRPr lang="en-US"/>
        </a:p>
      </dgm:t>
    </dgm:pt>
    <dgm:pt modelId="{1D4A78D2-F69F-42D5-B8D0-784746ACF15C}">
      <dgm:prSet phldrT="[Text]" custT="1"/>
      <dgm:spPr/>
      <dgm:t>
        <a:bodyPr/>
        <a:lstStyle/>
        <a:p>
          <a:r>
            <a:rPr lang="en-US" sz="1800" dirty="0" smtClean="0">
              <a:latin typeface="Algerian" pitchFamily="82" charset="0"/>
            </a:rPr>
            <a:t>Customer</a:t>
          </a:r>
          <a:endParaRPr lang="en-US" sz="1800" dirty="0">
            <a:latin typeface="Algerian" pitchFamily="82" charset="0"/>
          </a:endParaRPr>
        </a:p>
      </dgm:t>
    </dgm:pt>
    <dgm:pt modelId="{17C06A10-78DB-43BA-A162-CA5DAB3F6CC0}" type="parTrans" cxnId="{0B1BDE49-0D35-411A-A9F6-2FD4E44338A6}">
      <dgm:prSet/>
      <dgm:spPr/>
      <dgm:t>
        <a:bodyPr/>
        <a:lstStyle/>
        <a:p>
          <a:endParaRPr lang="en-US"/>
        </a:p>
      </dgm:t>
    </dgm:pt>
    <dgm:pt modelId="{6DEAE44E-9928-485E-A118-8DA8A48ADCF8}" type="sibTrans" cxnId="{0B1BDE49-0D35-411A-A9F6-2FD4E44338A6}">
      <dgm:prSet/>
      <dgm:spPr/>
      <dgm:t>
        <a:bodyPr/>
        <a:lstStyle/>
        <a:p>
          <a:endParaRPr lang="en-US"/>
        </a:p>
      </dgm:t>
    </dgm:pt>
    <dgm:pt modelId="{7801392F-DF8A-4481-83BE-6E581CB4E219}">
      <dgm:prSet phldrT="[Text]"/>
      <dgm:spPr>
        <a:solidFill>
          <a:schemeClr val="accent2">
            <a:lumMod val="40000"/>
            <a:lumOff val="60000"/>
          </a:schemeClr>
        </a:solidFill>
      </dgm:spPr>
      <dgm:t>
        <a:bodyPr/>
        <a:lstStyle/>
        <a:p>
          <a:r>
            <a:rPr lang="en-US" dirty="0" smtClean="0">
              <a:latin typeface="Brush Script MT" pitchFamily="66" charset="0"/>
            </a:rPr>
            <a:t>Product</a:t>
          </a:r>
          <a:endParaRPr lang="en-US" dirty="0">
            <a:latin typeface="Brush Script MT" pitchFamily="66" charset="0"/>
          </a:endParaRPr>
        </a:p>
      </dgm:t>
    </dgm:pt>
    <dgm:pt modelId="{789D872C-0547-4E44-9B0F-A3D243F9DEEE}" type="parTrans" cxnId="{BE4191FF-7997-41C6-96A6-B1D10DF16FD6}">
      <dgm:prSet/>
      <dgm:spPr/>
      <dgm:t>
        <a:bodyPr/>
        <a:lstStyle/>
        <a:p>
          <a:endParaRPr lang="en-US"/>
        </a:p>
      </dgm:t>
    </dgm:pt>
    <dgm:pt modelId="{EC8613E0-B006-48FA-99FA-12AD013ABD2D}" type="sibTrans" cxnId="{BE4191FF-7997-41C6-96A6-B1D10DF16FD6}">
      <dgm:prSet/>
      <dgm:spPr/>
      <dgm:t>
        <a:bodyPr/>
        <a:lstStyle/>
        <a:p>
          <a:endParaRPr lang="en-US"/>
        </a:p>
      </dgm:t>
    </dgm:pt>
    <dgm:pt modelId="{4D9A82CE-C074-41CB-B114-940B484C259F}">
      <dgm:prSet phldrT="[Text]" custT="1"/>
      <dgm:spPr/>
      <dgm:t>
        <a:bodyPr/>
        <a:lstStyle/>
        <a:p>
          <a:r>
            <a:rPr lang="en-US" sz="1800" dirty="0" smtClean="0">
              <a:latin typeface="Algerian" pitchFamily="82" charset="0"/>
            </a:rPr>
            <a:t>Cost</a:t>
          </a:r>
          <a:endParaRPr lang="en-US" sz="1800" dirty="0">
            <a:latin typeface="Algerian" pitchFamily="82" charset="0"/>
          </a:endParaRPr>
        </a:p>
      </dgm:t>
    </dgm:pt>
    <dgm:pt modelId="{6DD4FB29-5C4A-4272-8D89-045D686B7229}" type="parTrans" cxnId="{42651AFD-BD82-4CF5-8A4C-304ADF01BF55}">
      <dgm:prSet/>
      <dgm:spPr/>
      <dgm:t>
        <a:bodyPr/>
        <a:lstStyle/>
        <a:p>
          <a:endParaRPr lang="en-US"/>
        </a:p>
      </dgm:t>
    </dgm:pt>
    <dgm:pt modelId="{B47BF3A7-6688-4F1D-88DF-5A9F91B32C43}" type="sibTrans" cxnId="{42651AFD-BD82-4CF5-8A4C-304ADF01BF55}">
      <dgm:prSet/>
      <dgm:spPr/>
      <dgm:t>
        <a:bodyPr/>
        <a:lstStyle/>
        <a:p>
          <a:endParaRPr lang="en-US"/>
        </a:p>
      </dgm:t>
    </dgm:pt>
    <dgm:pt modelId="{581D433E-DC7D-45F1-B0E5-16D88CB4889B}">
      <dgm:prSet phldrT="[Text]"/>
      <dgm:spPr>
        <a:solidFill>
          <a:schemeClr val="accent2">
            <a:lumMod val="40000"/>
            <a:lumOff val="60000"/>
            <a:alpha val="90000"/>
          </a:schemeClr>
        </a:solidFill>
      </dgm:spPr>
      <dgm:t>
        <a:bodyPr/>
        <a:lstStyle/>
        <a:p>
          <a:r>
            <a:rPr lang="en-US" dirty="0" smtClean="0">
              <a:latin typeface="Brush Script MT" pitchFamily="66" charset="0"/>
            </a:rPr>
            <a:t>Price</a:t>
          </a:r>
          <a:endParaRPr lang="en-US" dirty="0">
            <a:latin typeface="Brush Script MT" pitchFamily="66" charset="0"/>
          </a:endParaRPr>
        </a:p>
      </dgm:t>
    </dgm:pt>
    <dgm:pt modelId="{FDFF6883-F1FA-4572-B69B-01895D6D8A79}" type="parTrans" cxnId="{E5F67925-9901-4C42-8427-94B0715FF240}">
      <dgm:prSet/>
      <dgm:spPr/>
      <dgm:t>
        <a:bodyPr/>
        <a:lstStyle/>
        <a:p>
          <a:endParaRPr lang="en-US"/>
        </a:p>
      </dgm:t>
    </dgm:pt>
    <dgm:pt modelId="{14930871-00D3-49E6-815B-343975C004AC}" type="sibTrans" cxnId="{E5F67925-9901-4C42-8427-94B0715FF240}">
      <dgm:prSet/>
      <dgm:spPr/>
      <dgm:t>
        <a:bodyPr/>
        <a:lstStyle/>
        <a:p>
          <a:endParaRPr lang="en-US"/>
        </a:p>
      </dgm:t>
    </dgm:pt>
    <dgm:pt modelId="{E8DD6F3C-7ED7-4CCE-83D2-231B6E3EAEC3}">
      <dgm:prSet phldrT="[Text]" custT="1"/>
      <dgm:spPr/>
      <dgm:t>
        <a:bodyPr/>
        <a:lstStyle/>
        <a:p>
          <a:r>
            <a:rPr lang="en-US" sz="1400" dirty="0" smtClean="0">
              <a:latin typeface="Algerian" pitchFamily="82" charset="0"/>
            </a:rPr>
            <a:t>Convenience</a:t>
          </a:r>
          <a:endParaRPr lang="en-US" sz="1400" dirty="0">
            <a:latin typeface="Algerian" pitchFamily="82" charset="0"/>
          </a:endParaRPr>
        </a:p>
      </dgm:t>
    </dgm:pt>
    <dgm:pt modelId="{FCEE7356-C9E8-4990-9DF6-21810419AF21}" type="parTrans" cxnId="{3D1AA7D8-F7ED-4EFD-8E78-1F1845049CB9}">
      <dgm:prSet/>
      <dgm:spPr/>
      <dgm:t>
        <a:bodyPr/>
        <a:lstStyle/>
        <a:p>
          <a:endParaRPr lang="en-US"/>
        </a:p>
      </dgm:t>
    </dgm:pt>
    <dgm:pt modelId="{7E71BCD7-65F8-446C-A64B-967F0931EFB4}" type="sibTrans" cxnId="{3D1AA7D8-F7ED-4EFD-8E78-1F1845049CB9}">
      <dgm:prSet/>
      <dgm:spPr/>
      <dgm:t>
        <a:bodyPr/>
        <a:lstStyle/>
        <a:p>
          <a:endParaRPr lang="en-US"/>
        </a:p>
      </dgm:t>
    </dgm:pt>
    <dgm:pt modelId="{9D087745-408E-4DA7-9660-7A2A56B7B804}">
      <dgm:prSet phldrT="[Text]"/>
      <dgm:spPr>
        <a:solidFill>
          <a:schemeClr val="accent2">
            <a:lumMod val="40000"/>
            <a:lumOff val="60000"/>
            <a:alpha val="90000"/>
          </a:schemeClr>
        </a:solidFill>
      </dgm:spPr>
      <dgm:t>
        <a:bodyPr/>
        <a:lstStyle/>
        <a:p>
          <a:r>
            <a:rPr lang="en-US" dirty="0" smtClean="0">
              <a:latin typeface="Brush Script MT" pitchFamily="66" charset="0"/>
            </a:rPr>
            <a:t>Place</a:t>
          </a:r>
          <a:endParaRPr lang="en-US" dirty="0">
            <a:latin typeface="Brush Script MT" pitchFamily="66" charset="0"/>
          </a:endParaRPr>
        </a:p>
      </dgm:t>
    </dgm:pt>
    <dgm:pt modelId="{6FBFB063-4C41-42E1-8E5D-269B40CB0402}" type="parTrans" cxnId="{DDF5FC38-00A8-43FB-89E5-1AC2E82DA6FC}">
      <dgm:prSet/>
      <dgm:spPr/>
      <dgm:t>
        <a:bodyPr/>
        <a:lstStyle/>
        <a:p>
          <a:endParaRPr lang="en-US"/>
        </a:p>
      </dgm:t>
    </dgm:pt>
    <dgm:pt modelId="{80225D80-896C-4ACA-AC2A-78271D81EA1F}" type="sibTrans" cxnId="{DDF5FC38-00A8-43FB-89E5-1AC2E82DA6FC}">
      <dgm:prSet/>
      <dgm:spPr/>
      <dgm:t>
        <a:bodyPr/>
        <a:lstStyle/>
        <a:p>
          <a:endParaRPr lang="en-US"/>
        </a:p>
      </dgm:t>
    </dgm:pt>
    <dgm:pt modelId="{DA5E7B08-B5D5-4A21-93DD-2F8DB0AE69A5}">
      <dgm:prSet phldrT="[Text]" custT="1"/>
      <dgm:spPr/>
      <dgm:t>
        <a:bodyPr/>
        <a:lstStyle/>
        <a:p>
          <a:r>
            <a:rPr lang="en-US" sz="1200" dirty="0" smtClean="0">
              <a:latin typeface="Algerian" pitchFamily="82" charset="0"/>
            </a:rPr>
            <a:t>Communication</a:t>
          </a:r>
          <a:endParaRPr lang="en-US" sz="1200" dirty="0">
            <a:latin typeface="Algerian" pitchFamily="82" charset="0"/>
          </a:endParaRPr>
        </a:p>
      </dgm:t>
    </dgm:pt>
    <dgm:pt modelId="{5FFEB5BA-1081-4EA8-A9F9-05C7098475B7}" type="parTrans" cxnId="{8959008F-E3F2-42EB-AE4C-BF087128C6F9}">
      <dgm:prSet/>
      <dgm:spPr/>
      <dgm:t>
        <a:bodyPr/>
        <a:lstStyle/>
        <a:p>
          <a:endParaRPr lang="en-US"/>
        </a:p>
      </dgm:t>
    </dgm:pt>
    <dgm:pt modelId="{D93CEE1C-ED20-4C5A-89DC-000F49F39B62}" type="sibTrans" cxnId="{8959008F-E3F2-42EB-AE4C-BF087128C6F9}">
      <dgm:prSet/>
      <dgm:spPr/>
      <dgm:t>
        <a:bodyPr/>
        <a:lstStyle/>
        <a:p>
          <a:endParaRPr lang="en-US"/>
        </a:p>
      </dgm:t>
    </dgm:pt>
    <dgm:pt modelId="{B22F7C39-E065-4114-8A0B-A3FA12CED7D1}">
      <dgm:prSet phldrT="[Text]"/>
      <dgm:spPr>
        <a:solidFill>
          <a:schemeClr val="accent2">
            <a:lumMod val="20000"/>
            <a:lumOff val="80000"/>
            <a:alpha val="90000"/>
          </a:schemeClr>
        </a:solidFill>
      </dgm:spPr>
      <dgm:t>
        <a:bodyPr/>
        <a:lstStyle/>
        <a:p>
          <a:r>
            <a:rPr lang="en-US" dirty="0" smtClean="0">
              <a:latin typeface="Brush Script MT" pitchFamily="66" charset="0"/>
            </a:rPr>
            <a:t>Promotion</a:t>
          </a:r>
          <a:endParaRPr lang="en-US" dirty="0">
            <a:latin typeface="Brush Script MT" pitchFamily="66" charset="0"/>
          </a:endParaRPr>
        </a:p>
      </dgm:t>
    </dgm:pt>
    <dgm:pt modelId="{B4FE2AC5-6278-4824-91F4-7C908F1FF859}" type="parTrans" cxnId="{EA643779-B482-4A3E-AB3C-F0BDB706C318}">
      <dgm:prSet/>
      <dgm:spPr/>
      <dgm:t>
        <a:bodyPr/>
        <a:lstStyle/>
        <a:p>
          <a:endParaRPr lang="en-US"/>
        </a:p>
      </dgm:t>
    </dgm:pt>
    <dgm:pt modelId="{6F4E93B5-06A9-4CE4-BA8A-48FEAC7944FF}" type="sibTrans" cxnId="{EA643779-B482-4A3E-AB3C-F0BDB706C318}">
      <dgm:prSet/>
      <dgm:spPr/>
      <dgm:t>
        <a:bodyPr/>
        <a:lstStyle/>
        <a:p>
          <a:endParaRPr lang="en-US"/>
        </a:p>
      </dgm:t>
    </dgm:pt>
    <dgm:pt modelId="{AD5BF471-8C7D-44B0-8584-EA04EF06D7AD}" type="pres">
      <dgm:prSet presAssocID="{E8F1618D-955B-4DC6-A5A6-3CCA2F3FD19F}" presName="cycleMatrixDiagram" presStyleCnt="0">
        <dgm:presLayoutVars>
          <dgm:chMax val="1"/>
          <dgm:dir/>
          <dgm:animLvl val="lvl"/>
          <dgm:resizeHandles val="exact"/>
        </dgm:presLayoutVars>
      </dgm:prSet>
      <dgm:spPr/>
      <dgm:t>
        <a:bodyPr/>
        <a:lstStyle/>
        <a:p>
          <a:endParaRPr lang="en-US"/>
        </a:p>
      </dgm:t>
    </dgm:pt>
    <dgm:pt modelId="{D9330E6A-D507-4CD0-9D41-19D5EAFEB466}" type="pres">
      <dgm:prSet presAssocID="{E8F1618D-955B-4DC6-A5A6-3CCA2F3FD19F}" presName="children" presStyleCnt="0"/>
      <dgm:spPr/>
    </dgm:pt>
    <dgm:pt modelId="{33B09510-F972-44AE-A0B6-7F61408F8166}" type="pres">
      <dgm:prSet presAssocID="{E8F1618D-955B-4DC6-A5A6-3CCA2F3FD19F}" presName="child1group" presStyleCnt="0"/>
      <dgm:spPr/>
    </dgm:pt>
    <dgm:pt modelId="{05AFF3CE-4D54-4D47-835E-9AC0718F312F}" type="pres">
      <dgm:prSet presAssocID="{E8F1618D-955B-4DC6-A5A6-3CCA2F3FD19F}" presName="child1" presStyleLbl="bgAcc1" presStyleIdx="0" presStyleCnt="4"/>
      <dgm:spPr/>
      <dgm:t>
        <a:bodyPr/>
        <a:lstStyle/>
        <a:p>
          <a:endParaRPr lang="en-US"/>
        </a:p>
      </dgm:t>
    </dgm:pt>
    <dgm:pt modelId="{8EE76C6C-1ECB-496E-8440-1F96E65CD718}" type="pres">
      <dgm:prSet presAssocID="{E8F1618D-955B-4DC6-A5A6-3CCA2F3FD19F}" presName="child1Text" presStyleLbl="bgAcc1" presStyleIdx="0" presStyleCnt="4">
        <dgm:presLayoutVars>
          <dgm:bulletEnabled val="1"/>
        </dgm:presLayoutVars>
      </dgm:prSet>
      <dgm:spPr/>
      <dgm:t>
        <a:bodyPr/>
        <a:lstStyle/>
        <a:p>
          <a:endParaRPr lang="en-US"/>
        </a:p>
      </dgm:t>
    </dgm:pt>
    <dgm:pt modelId="{986BB9BB-83A7-4928-86BE-12C2C620AB47}" type="pres">
      <dgm:prSet presAssocID="{E8F1618D-955B-4DC6-A5A6-3CCA2F3FD19F}" presName="child2group" presStyleCnt="0"/>
      <dgm:spPr/>
    </dgm:pt>
    <dgm:pt modelId="{CF7FCB5E-FC7A-444C-8E49-5AEC9B993908}" type="pres">
      <dgm:prSet presAssocID="{E8F1618D-955B-4DC6-A5A6-3CCA2F3FD19F}" presName="child2" presStyleLbl="bgAcc1" presStyleIdx="1" presStyleCnt="4"/>
      <dgm:spPr/>
      <dgm:t>
        <a:bodyPr/>
        <a:lstStyle/>
        <a:p>
          <a:endParaRPr lang="en-US"/>
        </a:p>
      </dgm:t>
    </dgm:pt>
    <dgm:pt modelId="{A2924045-9C41-4CDB-866C-C8EF68DF7ACE}" type="pres">
      <dgm:prSet presAssocID="{E8F1618D-955B-4DC6-A5A6-3CCA2F3FD19F}" presName="child2Text" presStyleLbl="bgAcc1" presStyleIdx="1" presStyleCnt="4">
        <dgm:presLayoutVars>
          <dgm:bulletEnabled val="1"/>
        </dgm:presLayoutVars>
      </dgm:prSet>
      <dgm:spPr/>
      <dgm:t>
        <a:bodyPr/>
        <a:lstStyle/>
        <a:p>
          <a:endParaRPr lang="en-US"/>
        </a:p>
      </dgm:t>
    </dgm:pt>
    <dgm:pt modelId="{AB3C52A5-BBF2-4F06-929B-90900CB0A0AC}" type="pres">
      <dgm:prSet presAssocID="{E8F1618D-955B-4DC6-A5A6-3CCA2F3FD19F}" presName="child3group" presStyleCnt="0"/>
      <dgm:spPr/>
    </dgm:pt>
    <dgm:pt modelId="{5B581788-0C2D-4334-875B-F3F7EF65B2E9}" type="pres">
      <dgm:prSet presAssocID="{E8F1618D-955B-4DC6-A5A6-3CCA2F3FD19F}" presName="child3" presStyleLbl="bgAcc1" presStyleIdx="2" presStyleCnt="4"/>
      <dgm:spPr/>
      <dgm:t>
        <a:bodyPr/>
        <a:lstStyle/>
        <a:p>
          <a:endParaRPr lang="en-US"/>
        </a:p>
      </dgm:t>
    </dgm:pt>
    <dgm:pt modelId="{905B09A9-84D8-40A0-AC1C-5AF2313A2B16}" type="pres">
      <dgm:prSet presAssocID="{E8F1618D-955B-4DC6-A5A6-3CCA2F3FD19F}" presName="child3Text" presStyleLbl="bgAcc1" presStyleIdx="2" presStyleCnt="4">
        <dgm:presLayoutVars>
          <dgm:bulletEnabled val="1"/>
        </dgm:presLayoutVars>
      </dgm:prSet>
      <dgm:spPr/>
      <dgm:t>
        <a:bodyPr/>
        <a:lstStyle/>
        <a:p>
          <a:endParaRPr lang="en-US"/>
        </a:p>
      </dgm:t>
    </dgm:pt>
    <dgm:pt modelId="{AF809B63-C6D9-420B-AB57-6082A9F2A582}" type="pres">
      <dgm:prSet presAssocID="{E8F1618D-955B-4DC6-A5A6-3CCA2F3FD19F}" presName="child4group" presStyleCnt="0"/>
      <dgm:spPr/>
    </dgm:pt>
    <dgm:pt modelId="{D9D9ECC6-3276-41E4-9B86-9C79C34BBB8B}" type="pres">
      <dgm:prSet presAssocID="{E8F1618D-955B-4DC6-A5A6-3CCA2F3FD19F}" presName="child4" presStyleLbl="bgAcc1" presStyleIdx="3" presStyleCnt="4"/>
      <dgm:spPr/>
      <dgm:t>
        <a:bodyPr/>
        <a:lstStyle/>
        <a:p>
          <a:endParaRPr lang="en-US"/>
        </a:p>
      </dgm:t>
    </dgm:pt>
    <dgm:pt modelId="{A024852C-5747-4387-B7F9-A49EA09936F4}" type="pres">
      <dgm:prSet presAssocID="{E8F1618D-955B-4DC6-A5A6-3CCA2F3FD19F}" presName="child4Text" presStyleLbl="bgAcc1" presStyleIdx="3" presStyleCnt="4">
        <dgm:presLayoutVars>
          <dgm:bulletEnabled val="1"/>
        </dgm:presLayoutVars>
      </dgm:prSet>
      <dgm:spPr/>
      <dgm:t>
        <a:bodyPr/>
        <a:lstStyle/>
        <a:p>
          <a:endParaRPr lang="en-US"/>
        </a:p>
      </dgm:t>
    </dgm:pt>
    <dgm:pt modelId="{408897A1-12DB-4E7D-8D3C-B48851DC81CC}" type="pres">
      <dgm:prSet presAssocID="{E8F1618D-955B-4DC6-A5A6-3CCA2F3FD19F}" presName="childPlaceholder" presStyleCnt="0"/>
      <dgm:spPr/>
    </dgm:pt>
    <dgm:pt modelId="{5EFE69DD-1B78-4883-8E73-0D4B3BA07F78}" type="pres">
      <dgm:prSet presAssocID="{E8F1618D-955B-4DC6-A5A6-3CCA2F3FD19F}" presName="circle" presStyleCnt="0"/>
      <dgm:spPr/>
    </dgm:pt>
    <dgm:pt modelId="{A7022865-7C47-4FAF-BBB4-65D71EB4FCA6}" type="pres">
      <dgm:prSet presAssocID="{E8F1618D-955B-4DC6-A5A6-3CCA2F3FD19F}" presName="quadrant1" presStyleLbl="node1" presStyleIdx="0" presStyleCnt="4">
        <dgm:presLayoutVars>
          <dgm:chMax val="1"/>
          <dgm:bulletEnabled val="1"/>
        </dgm:presLayoutVars>
      </dgm:prSet>
      <dgm:spPr/>
      <dgm:t>
        <a:bodyPr/>
        <a:lstStyle/>
        <a:p>
          <a:endParaRPr lang="en-US"/>
        </a:p>
      </dgm:t>
    </dgm:pt>
    <dgm:pt modelId="{6AA974B1-01C0-4A07-9E14-4E718E8ABD15}" type="pres">
      <dgm:prSet presAssocID="{E8F1618D-955B-4DC6-A5A6-3CCA2F3FD19F}" presName="quadrant2" presStyleLbl="node1" presStyleIdx="1" presStyleCnt="4">
        <dgm:presLayoutVars>
          <dgm:chMax val="1"/>
          <dgm:bulletEnabled val="1"/>
        </dgm:presLayoutVars>
      </dgm:prSet>
      <dgm:spPr/>
      <dgm:t>
        <a:bodyPr/>
        <a:lstStyle/>
        <a:p>
          <a:endParaRPr lang="en-US"/>
        </a:p>
      </dgm:t>
    </dgm:pt>
    <dgm:pt modelId="{9BA913AD-73D6-4967-B80A-88A19FCE68EB}" type="pres">
      <dgm:prSet presAssocID="{E8F1618D-955B-4DC6-A5A6-3CCA2F3FD19F}" presName="quadrant3" presStyleLbl="node1" presStyleIdx="2" presStyleCnt="4">
        <dgm:presLayoutVars>
          <dgm:chMax val="1"/>
          <dgm:bulletEnabled val="1"/>
        </dgm:presLayoutVars>
      </dgm:prSet>
      <dgm:spPr/>
      <dgm:t>
        <a:bodyPr/>
        <a:lstStyle/>
        <a:p>
          <a:endParaRPr lang="en-US"/>
        </a:p>
      </dgm:t>
    </dgm:pt>
    <dgm:pt modelId="{26E59258-B23B-4615-85F6-75161B923627}" type="pres">
      <dgm:prSet presAssocID="{E8F1618D-955B-4DC6-A5A6-3CCA2F3FD19F}" presName="quadrant4" presStyleLbl="node1" presStyleIdx="3" presStyleCnt="4" custScaleX="107133" custScaleY="106854" custLinFactNeighborX="2449" custLinFactNeighborY="-3656">
        <dgm:presLayoutVars>
          <dgm:chMax val="1"/>
          <dgm:bulletEnabled val="1"/>
        </dgm:presLayoutVars>
      </dgm:prSet>
      <dgm:spPr/>
      <dgm:t>
        <a:bodyPr/>
        <a:lstStyle/>
        <a:p>
          <a:endParaRPr lang="en-US"/>
        </a:p>
      </dgm:t>
    </dgm:pt>
    <dgm:pt modelId="{7F33B25E-6612-451F-9BF1-F72C00D209B9}" type="pres">
      <dgm:prSet presAssocID="{E8F1618D-955B-4DC6-A5A6-3CCA2F3FD19F}" presName="quadrantPlaceholder" presStyleCnt="0"/>
      <dgm:spPr/>
    </dgm:pt>
    <dgm:pt modelId="{57AC63E4-9CF0-46DD-A43B-78E2A68FDF8C}" type="pres">
      <dgm:prSet presAssocID="{E8F1618D-955B-4DC6-A5A6-3CCA2F3FD19F}" presName="center1" presStyleLbl="fgShp" presStyleIdx="0" presStyleCnt="2"/>
      <dgm:spPr/>
    </dgm:pt>
    <dgm:pt modelId="{B28B1F7A-C393-49C6-9755-B828B99F41A5}" type="pres">
      <dgm:prSet presAssocID="{E8F1618D-955B-4DC6-A5A6-3CCA2F3FD19F}" presName="center2" presStyleLbl="fgShp" presStyleIdx="1" presStyleCnt="2"/>
      <dgm:spPr/>
    </dgm:pt>
  </dgm:ptLst>
  <dgm:cxnLst>
    <dgm:cxn modelId="{F4AB8721-325E-4079-A9DC-A4D176C7A78B}" type="presOf" srcId="{9D087745-408E-4DA7-9660-7A2A56B7B804}" destId="{5B581788-0C2D-4334-875B-F3F7EF65B2E9}" srcOrd="0" destOrd="0" presId="urn:microsoft.com/office/officeart/2005/8/layout/cycle4"/>
    <dgm:cxn modelId="{8959008F-E3F2-42EB-AE4C-BF087128C6F9}" srcId="{E8F1618D-955B-4DC6-A5A6-3CCA2F3FD19F}" destId="{DA5E7B08-B5D5-4A21-93DD-2F8DB0AE69A5}" srcOrd="3" destOrd="0" parTransId="{5FFEB5BA-1081-4EA8-A9F9-05C7098475B7}" sibTransId="{D93CEE1C-ED20-4C5A-89DC-000F49F39B62}"/>
    <dgm:cxn modelId="{DF42CD7C-AFE4-4C3E-ACD6-6D533B53806D}" type="presOf" srcId="{4D9A82CE-C074-41CB-B114-940B484C259F}" destId="{6AA974B1-01C0-4A07-9E14-4E718E8ABD15}" srcOrd="0" destOrd="0" presId="urn:microsoft.com/office/officeart/2005/8/layout/cycle4"/>
    <dgm:cxn modelId="{B59293B6-B5EE-4F6E-84BA-78EA92B49D80}" type="presOf" srcId="{E8F1618D-955B-4DC6-A5A6-3CCA2F3FD19F}" destId="{AD5BF471-8C7D-44B0-8584-EA04EF06D7AD}" srcOrd="0" destOrd="0" presId="urn:microsoft.com/office/officeart/2005/8/layout/cycle4"/>
    <dgm:cxn modelId="{0B1BDE49-0D35-411A-A9F6-2FD4E44338A6}" srcId="{E8F1618D-955B-4DC6-A5A6-3CCA2F3FD19F}" destId="{1D4A78D2-F69F-42D5-B8D0-784746ACF15C}" srcOrd="0" destOrd="0" parTransId="{17C06A10-78DB-43BA-A162-CA5DAB3F6CC0}" sibTransId="{6DEAE44E-9928-485E-A118-8DA8A48ADCF8}"/>
    <dgm:cxn modelId="{35155AD7-D99D-412C-B608-4C3F26BCF58B}" type="presOf" srcId="{581D433E-DC7D-45F1-B0E5-16D88CB4889B}" destId="{A2924045-9C41-4CDB-866C-C8EF68DF7ACE}" srcOrd="1" destOrd="0" presId="urn:microsoft.com/office/officeart/2005/8/layout/cycle4"/>
    <dgm:cxn modelId="{843F949E-99CE-45B2-8CA9-955444E3FA59}" type="presOf" srcId="{7801392F-DF8A-4481-83BE-6E581CB4E219}" destId="{05AFF3CE-4D54-4D47-835E-9AC0718F312F}" srcOrd="0" destOrd="0" presId="urn:microsoft.com/office/officeart/2005/8/layout/cycle4"/>
    <dgm:cxn modelId="{29E6B69B-6CB6-484C-9BBC-96B0439B1E2A}" type="presOf" srcId="{B22F7C39-E065-4114-8A0B-A3FA12CED7D1}" destId="{D9D9ECC6-3276-41E4-9B86-9C79C34BBB8B}" srcOrd="0" destOrd="0" presId="urn:microsoft.com/office/officeart/2005/8/layout/cycle4"/>
    <dgm:cxn modelId="{F724A99B-185B-469F-A620-ED010BE8ED9C}" type="presOf" srcId="{7801392F-DF8A-4481-83BE-6E581CB4E219}" destId="{8EE76C6C-1ECB-496E-8440-1F96E65CD718}" srcOrd="1" destOrd="0" presId="urn:microsoft.com/office/officeart/2005/8/layout/cycle4"/>
    <dgm:cxn modelId="{3D1AA7D8-F7ED-4EFD-8E78-1F1845049CB9}" srcId="{E8F1618D-955B-4DC6-A5A6-3CCA2F3FD19F}" destId="{E8DD6F3C-7ED7-4CCE-83D2-231B6E3EAEC3}" srcOrd="2" destOrd="0" parTransId="{FCEE7356-C9E8-4990-9DF6-21810419AF21}" sibTransId="{7E71BCD7-65F8-446C-A64B-967F0931EFB4}"/>
    <dgm:cxn modelId="{BE4191FF-7997-41C6-96A6-B1D10DF16FD6}" srcId="{1D4A78D2-F69F-42D5-B8D0-784746ACF15C}" destId="{7801392F-DF8A-4481-83BE-6E581CB4E219}" srcOrd="0" destOrd="0" parTransId="{789D872C-0547-4E44-9B0F-A3D243F9DEEE}" sibTransId="{EC8613E0-B006-48FA-99FA-12AD013ABD2D}"/>
    <dgm:cxn modelId="{A8A17D69-7DC6-41D3-A47B-8CD6363EF6D6}" type="presOf" srcId="{E8DD6F3C-7ED7-4CCE-83D2-231B6E3EAEC3}" destId="{9BA913AD-73D6-4967-B80A-88A19FCE68EB}" srcOrd="0" destOrd="0" presId="urn:microsoft.com/office/officeart/2005/8/layout/cycle4"/>
    <dgm:cxn modelId="{2F8DCECA-4618-4700-8606-B4029AA5ECE4}" type="presOf" srcId="{B22F7C39-E065-4114-8A0B-A3FA12CED7D1}" destId="{A024852C-5747-4387-B7F9-A49EA09936F4}" srcOrd="1" destOrd="0" presId="urn:microsoft.com/office/officeart/2005/8/layout/cycle4"/>
    <dgm:cxn modelId="{F46B870C-EEA6-4ACB-8971-0F64D36826DB}" type="presOf" srcId="{DA5E7B08-B5D5-4A21-93DD-2F8DB0AE69A5}" destId="{26E59258-B23B-4615-85F6-75161B923627}" srcOrd="0" destOrd="0" presId="urn:microsoft.com/office/officeart/2005/8/layout/cycle4"/>
    <dgm:cxn modelId="{A5C5FC30-1DDB-4155-A961-88E9D83EF3F3}" type="presOf" srcId="{9D087745-408E-4DA7-9660-7A2A56B7B804}" destId="{905B09A9-84D8-40A0-AC1C-5AF2313A2B16}" srcOrd="1" destOrd="0" presId="urn:microsoft.com/office/officeart/2005/8/layout/cycle4"/>
    <dgm:cxn modelId="{EA643779-B482-4A3E-AB3C-F0BDB706C318}" srcId="{DA5E7B08-B5D5-4A21-93DD-2F8DB0AE69A5}" destId="{B22F7C39-E065-4114-8A0B-A3FA12CED7D1}" srcOrd="0" destOrd="0" parTransId="{B4FE2AC5-6278-4824-91F4-7C908F1FF859}" sibTransId="{6F4E93B5-06A9-4CE4-BA8A-48FEAC7944FF}"/>
    <dgm:cxn modelId="{42651AFD-BD82-4CF5-8A4C-304ADF01BF55}" srcId="{E8F1618D-955B-4DC6-A5A6-3CCA2F3FD19F}" destId="{4D9A82CE-C074-41CB-B114-940B484C259F}" srcOrd="1" destOrd="0" parTransId="{6DD4FB29-5C4A-4272-8D89-045D686B7229}" sibTransId="{B47BF3A7-6688-4F1D-88DF-5A9F91B32C43}"/>
    <dgm:cxn modelId="{C0D3E1FE-F226-4951-85B6-3E83DBFEB19A}" type="presOf" srcId="{1D4A78D2-F69F-42D5-B8D0-784746ACF15C}" destId="{A7022865-7C47-4FAF-BBB4-65D71EB4FCA6}" srcOrd="0" destOrd="0" presId="urn:microsoft.com/office/officeart/2005/8/layout/cycle4"/>
    <dgm:cxn modelId="{DDF5FC38-00A8-43FB-89E5-1AC2E82DA6FC}" srcId="{E8DD6F3C-7ED7-4CCE-83D2-231B6E3EAEC3}" destId="{9D087745-408E-4DA7-9660-7A2A56B7B804}" srcOrd="0" destOrd="0" parTransId="{6FBFB063-4C41-42E1-8E5D-269B40CB0402}" sibTransId="{80225D80-896C-4ACA-AC2A-78271D81EA1F}"/>
    <dgm:cxn modelId="{E5F67925-9901-4C42-8427-94B0715FF240}" srcId="{4D9A82CE-C074-41CB-B114-940B484C259F}" destId="{581D433E-DC7D-45F1-B0E5-16D88CB4889B}" srcOrd="0" destOrd="0" parTransId="{FDFF6883-F1FA-4572-B69B-01895D6D8A79}" sibTransId="{14930871-00D3-49E6-815B-343975C004AC}"/>
    <dgm:cxn modelId="{C56A6F64-09AC-489A-B027-D819D7C45DE0}" type="presOf" srcId="{581D433E-DC7D-45F1-B0E5-16D88CB4889B}" destId="{CF7FCB5E-FC7A-444C-8E49-5AEC9B993908}" srcOrd="0" destOrd="0" presId="urn:microsoft.com/office/officeart/2005/8/layout/cycle4"/>
    <dgm:cxn modelId="{79C06D21-A18A-46FE-9B57-1D5A2DEC325B}" type="presParOf" srcId="{AD5BF471-8C7D-44B0-8584-EA04EF06D7AD}" destId="{D9330E6A-D507-4CD0-9D41-19D5EAFEB466}" srcOrd="0" destOrd="0" presId="urn:microsoft.com/office/officeart/2005/8/layout/cycle4"/>
    <dgm:cxn modelId="{FA28C304-C09D-490C-AB93-546F0A23CC40}" type="presParOf" srcId="{D9330E6A-D507-4CD0-9D41-19D5EAFEB466}" destId="{33B09510-F972-44AE-A0B6-7F61408F8166}" srcOrd="0" destOrd="0" presId="urn:microsoft.com/office/officeart/2005/8/layout/cycle4"/>
    <dgm:cxn modelId="{D62890D2-BFEC-44B4-8AF0-5548CDDD5C24}" type="presParOf" srcId="{33B09510-F972-44AE-A0B6-7F61408F8166}" destId="{05AFF3CE-4D54-4D47-835E-9AC0718F312F}" srcOrd="0" destOrd="0" presId="urn:microsoft.com/office/officeart/2005/8/layout/cycle4"/>
    <dgm:cxn modelId="{5D3D0395-599D-4E70-B8E3-0C4020C3889C}" type="presParOf" srcId="{33B09510-F972-44AE-A0B6-7F61408F8166}" destId="{8EE76C6C-1ECB-496E-8440-1F96E65CD718}" srcOrd="1" destOrd="0" presId="urn:microsoft.com/office/officeart/2005/8/layout/cycle4"/>
    <dgm:cxn modelId="{77147DF3-C620-4616-92E1-907B9E424C5E}" type="presParOf" srcId="{D9330E6A-D507-4CD0-9D41-19D5EAFEB466}" destId="{986BB9BB-83A7-4928-86BE-12C2C620AB47}" srcOrd="1" destOrd="0" presId="urn:microsoft.com/office/officeart/2005/8/layout/cycle4"/>
    <dgm:cxn modelId="{37FC1156-CB87-4F08-A14A-15BF129668FA}" type="presParOf" srcId="{986BB9BB-83A7-4928-86BE-12C2C620AB47}" destId="{CF7FCB5E-FC7A-444C-8E49-5AEC9B993908}" srcOrd="0" destOrd="0" presId="urn:microsoft.com/office/officeart/2005/8/layout/cycle4"/>
    <dgm:cxn modelId="{6E8418B5-4792-458D-8160-63DFAAF37755}" type="presParOf" srcId="{986BB9BB-83A7-4928-86BE-12C2C620AB47}" destId="{A2924045-9C41-4CDB-866C-C8EF68DF7ACE}" srcOrd="1" destOrd="0" presId="urn:microsoft.com/office/officeart/2005/8/layout/cycle4"/>
    <dgm:cxn modelId="{94F31A31-85DF-42F4-9B0E-EB59A347F9EC}" type="presParOf" srcId="{D9330E6A-D507-4CD0-9D41-19D5EAFEB466}" destId="{AB3C52A5-BBF2-4F06-929B-90900CB0A0AC}" srcOrd="2" destOrd="0" presId="urn:microsoft.com/office/officeart/2005/8/layout/cycle4"/>
    <dgm:cxn modelId="{D0EB26FE-1484-4B23-9882-8CE52F8AE7C1}" type="presParOf" srcId="{AB3C52A5-BBF2-4F06-929B-90900CB0A0AC}" destId="{5B581788-0C2D-4334-875B-F3F7EF65B2E9}" srcOrd="0" destOrd="0" presId="urn:microsoft.com/office/officeart/2005/8/layout/cycle4"/>
    <dgm:cxn modelId="{23EEA2D8-669A-47D4-8DD0-818C1209A0FC}" type="presParOf" srcId="{AB3C52A5-BBF2-4F06-929B-90900CB0A0AC}" destId="{905B09A9-84D8-40A0-AC1C-5AF2313A2B16}" srcOrd="1" destOrd="0" presId="urn:microsoft.com/office/officeart/2005/8/layout/cycle4"/>
    <dgm:cxn modelId="{39F753C2-30EA-408B-85A4-768DC23BE0E9}" type="presParOf" srcId="{D9330E6A-D507-4CD0-9D41-19D5EAFEB466}" destId="{AF809B63-C6D9-420B-AB57-6082A9F2A582}" srcOrd="3" destOrd="0" presId="urn:microsoft.com/office/officeart/2005/8/layout/cycle4"/>
    <dgm:cxn modelId="{E78CC526-7968-452D-BB2E-A5E81D8EF551}" type="presParOf" srcId="{AF809B63-C6D9-420B-AB57-6082A9F2A582}" destId="{D9D9ECC6-3276-41E4-9B86-9C79C34BBB8B}" srcOrd="0" destOrd="0" presId="urn:microsoft.com/office/officeart/2005/8/layout/cycle4"/>
    <dgm:cxn modelId="{B1305180-FCE4-40AE-BC05-0DB1DD14862D}" type="presParOf" srcId="{AF809B63-C6D9-420B-AB57-6082A9F2A582}" destId="{A024852C-5747-4387-B7F9-A49EA09936F4}" srcOrd="1" destOrd="0" presId="urn:microsoft.com/office/officeart/2005/8/layout/cycle4"/>
    <dgm:cxn modelId="{A86C3F74-A828-4D4C-AC32-332C89B1292B}" type="presParOf" srcId="{D9330E6A-D507-4CD0-9D41-19D5EAFEB466}" destId="{408897A1-12DB-4E7D-8D3C-B48851DC81CC}" srcOrd="4" destOrd="0" presId="urn:microsoft.com/office/officeart/2005/8/layout/cycle4"/>
    <dgm:cxn modelId="{CFE19E42-FD1E-4820-B54C-575355953346}" type="presParOf" srcId="{AD5BF471-8C7D-44B0-8584-EA04EF06D7AD}" destId="{5EFE69DD-1B78-4883-8E73-0D4B3BA07F78}" srcOrd="1" destOrd="0" presId="urn:microsoft.com/office/officeart/2005/8/layout/cycle4"/>
    <dgm:cxn modelId="{1063BE1B-1558-48AC-AB11-D0FB1A978D5C}" type="presParOf" srcId="{5EFE69DD-1B78-4883-8E73-0D4B3BA07F78}" destId="{A7022865-7C47-4FAF-BBB4-65D71EB4FCA6}" srcOrd="0" destOrd="0" presId="urn:microsoft.com/office/officeart/2005/8/layout/cycle4"/>
    <dgm:cxn modelId="{0F3F3745-FFE1-49CA-A14A-3F46F124E419}" type="presParOf" srcId="{5EFE69DD-1B78-4883-8E73-0D4B3BA07F78}" destId="{6AA974B1-01C0-4A07-9E14-4E718E8ABD15}" srcOrd="1" destOrd="0" presId="urn:microsoft.com/office/officeart/2005/8/layout/cycle4"/>
    <dgm:cxn modelId="{8354B39F-3C60-458F-BFE5-671D4BCA555D}" type="presParOf" srcId="{5EFE69DD-1B78-4883-8E73-0D4B3BA07F78}" destId="{9BA913AD-73D6-4967-B80A-88A19FCE68EB}" srcOrd="2" destOrd="0" presId="urn:microsoft.com/office/officeart/2005/8/layout/cycle4"/>
    <dgm:cxn modelId="{B11C8BC5-1BB1-4BBE-A4BC-521F0FD5CE28}" type="presParOf" srcId="{5EFE69DD-1B78-4883-8E73-0D4B3BA07F78}" destId="{26E59258-B23B-4615-85F6-75161B923627}" srcOrd="3" destOrd="0" presId="urn:microsoft.com/office/officeart/2005/8/layout/cycle4"/>
    <dgm:cxn modelId="{C82C238F-44AD-4B16-866E-2E6CDEFBAA1F}" type="presParOf" srcId="{5EFE69DD-1B78-4883-8E73-0D4B3BA07F78}" destId="{7F33B25E-6612-451F-9BF1-F72C00D209B9}" srcOrd="4" destOrd="0" presId="urn:microsoft.com/office/officeart/2005/8/layout/cycle4"/>
    <dgm:cxn modelId="{80B46EFD-90C5-473A-B5F5-80336CCCD29C}" type="presParOf" srcId="{AD5BF471-8C7D-44B0-8584-EA04EF06D7AD}" destId="{57AC63E4-9CF0-46DD-A43B-78E2A68FDF8C}" srcOrd="2" destOrd="0" presId="urn:microsoft.com/office/officeart/2005/8/layout/cycle4"/>
    <dgm:cxn modelId="{75C76BAB-AF8E-492D-9A92-836F4085E079}" type="presParOf" srcId="{AD5BF471-8C7D-44B0-8584-EA04EF06D7AD}" destId="{B28B1F7A-C393-49C6-9755-B828B99F41A5}" srcOrd="3" destOrd="0" presId="urn:microsoft.com/office/officeart/2005/8/layout/cycle4"/>
  </dgm:cxnLst>
  <dgm:bg/>
  <dgm:whole/>
</dgm:dataModel>
</file>

<file path=ppt/diagrams/data4.xml><?xml version="1.0" encoding="utf-8"?>
<dgm:dataModel xmlns:dgm="http://schemas.openxmlformats.org/drawingml/2006/diagram" xmlns:a="http://schemas.openxmlformats.org/drawingml/2006/main">
  <dgm:ptLst>
    <dgm:pt modelId="{1C773BF5-9726-4C43-B0DE-54A72FB8316C}" type="doc">
      <dgm:prSet loTypeId="urn:microsoft.com/office/officeart/2005/8/layout/hierarchy1" loCatId="hierarchy" qsTypeId="urn:microsoft.com/office/officeart/2005/8/quickstyle/3d5" qsCatId="3D" csTypeId="urn:microsoft.com/office/officeart/2005/8/colors/colorful2" csCatId="colorful" phldr="1"/>
      <dgm:spPr/>
      <dgm:t>
        <a:bodyPr/>
        <a:lstStyle/>
        <a:p>
          <a:endParaRPr lang="en-US"/>
        </a:p>
      </dgm:t>
    </dgm:pt>
    <dgm:pt modelId="{CC63A1FA-5EEA-484F-B866-7F163AE6DF2E}">
      <dgm:prSet phldrT="[Text]" custT="1"/>
      <dgm:spPr/>
      <dgm:t>
        <a:bodyPr/>
        <a:lstStyle/>
        <a:p>
          <a:r>
            <a:rPr lang="en-US" sz="2800" dirty="0" smtClean="0"/>
            <a:t>Marketing Environment</a:t>
          </a:r>
          <a:endParaRPr lang="en-US" sz="2800" dirty="0"/>
        </a:p>
      </dgm:t>
    </dgm:pt>
    <dgm:pt modelId="{8C1ACB50-1FFF-4B2F-8C11-7D0511A4DE7B}" type="parTrans" cxnId="{5751FAC0-3583-41A4-BD9E-9C931AB0DFE2}">
      <dgm:prSet/>
      <dgm:spPr/>
      <dgm:t>
        <a:bodyPr/>
        <a:lstStyle/>
        <a:p>
          <a:endParaRPr lang="en-US"/>
        </a:p>
      </dgm:t>
    </dgm:pt>
    <dgm:pt modelId="{B2A854DD-A275-4EE2-88D6-FAE2EF610937}" type="sibTrans" cxnId="{5751FAC0-3583-41A4-BD9E-9C931AB0DFE2}">
      <dgm:prSet/>
      <dgm:spPr/>
      <dgm:t>
        <a:bodyPr/>
        <a:lstStyle/>
        <a:p>
          <a:endParaRPr lang="en-US"/>
        </a:p>
      </dgm:t>
    </dgm:pt>
    <dgm:pt modelId="{9E172AD3-AC75-4037-B563-40919257113E}">
      <dgm:prSet phldrT="[Text]" custT="1"/>
      <dgm:spPr/>
      <dgm:t>
        <a:bodyPr/>
        <a:lstStyle/>
        <a:p>
          <a:r>
            <a:rPr lang="en-US" sz="2800" dirty="0" smtClean="0"/>
            <a:t>Un-controllable</a:t>
          </a:r>
        </a:p>
        <a:p>
          <a:r>
            <a:rPr lang="en-US" sz="2800" dirty="0" smtClean="0"/>
            <a:t>(External)</a:t>
          </a:r>
        </a:p>
      </dgm:t>
    </dgm:pt>
    <dgm:pt modelId="{B90EF570-444A-4055-AABD-29BD801E6779}" type="parTrans" cxnId="{5CD5B901-0B8A-4ABE-96C7-6011B1ABDF67}">
      <dgm:prSet/>
      <dgm:spPr/>
      <dgm:t>
        <a:bodyPr/>
        <a:lstStyle/>
        <a:p>
          <a:endParaRPr lang="en-US"/>
        </a:p>
      </dgm:t>
    </dgm:pt>
    <dgm:pt modelId="{1CE9DEBE-6B85-4D7C-A5D8-85FFDA95C872}" type="sibTrans" cxnId="{5CD5B901-0B8A-4ABE-96C7-6011B1ABDF67}">
      <dgm:prSet/>
      <dgm:spPr/>
      <dgm:t>
        <a:bodyPr/>
        <a:lstStyle/>
        <a:p>
          <a:endParaRPr lang="en-US"/>
        </a:p>
      </dgm:t>
    </dgm:pt>
    <dgm:pt modelId="{FB214C0F-E8BD-4FF6-9947-FE2081CAE9FF}">
      <dgm:prSet phldrT="[Text]" custT="1"/>
      <dgm:spPr/>
      <dgm:t>
        <a:bodyPr/>
        <a:lstStyle/>
        <a:p>
          <a:r>
            <a:rPr lang="en-US" sz="2800" dirty="0" smtClean="0"/>
            <a:t>Micro</a:t>
          </a:r>
          <a:endParaRPr lang="en-US" sz="2800" dirty="0"/>
        </a:p>
      </dgm:t>
    </dgm:pt>
    <dgm:pt modelId="{14E715E8-E9ED-4162-8BEB-2152C2B4081E}" type="parTrans" cxnId="{CCD8DFB9-B15A-431F-9270-23FB4A17C940}">
      <dgm:prSet/>
      <dgm:spPr/>
      <dgm:t>
        <a:bodyPr/>
        <a:lstStyle/>
        <a:p>
          <a:endParaRPr lang="en-US"/>
        </a:p>
      </dgm:t>
    </dgm:pt>
    <dgm:pt modelId="{D986B34B-A020-4CFC-85A7-BFFB566A7BCD}" type="sibTrans" cxnId="{CCD8DFB9-B15A-431F-9270-23FB4A17C940}">
      <dgm:prSet/>
      <dgm:spPr/>
      <dgm:t>
        <a:bodyPr/>
        <a:lstStyle/>
        <a:p>
          <a:endParaRPr lang="en-US"/>
        </a:p>
      </dgm:t>
    </dgm:pt>
    <dgm:pt modelId="{845B14BD-E604-4C24-BAB5-61641D90389A}">
      <dgm:prSet phldrT="[Text]" custT="1"/>
      <dgm:spPr/>
      <dgm:t>
        <a:bodyPr/>
        <a:lstStyle/>
        <a:p>
          <a:r>
            <a:rPr lang="en-US" sz="2800" dirty="0" smtClean="0"/>
            <a:t>Macro</a:t>
          </a:r>
          <a:endParaRPr lang="en-US" sz="2800" dirty="0"/>
        </a:p>
      </dgm:t>
    </dgm:pt>
    <dgm:pt modelId="{83761EA5-25D3-41C7-8796-B969DC112D49}" type="parTrans" cxnId="{62393DD3-001D-4B9A-AB67-769480FC37E4}">
      <dgm:prSet/>
      <dgm:spPr/>
      <dgm:t>
        <a:bodyPr/>
        <a:lstStyle/>
        <a:p>
          <a:endParaRPr lang="en-US"/>
        </a:p>
      </dgm:t>
    </dgm:pt>
    <dgm:pt modelId="{39F0A8B5-C05D-489F-A283-06787E41336B}" type="sibTrans" cxnId="{62393DD3-001D-4B9A-AB67-769480FC37E4}">
      <dgm:prSet/>
      <dgm:spPr/>
      <dgm:t>
        <a:bodyPr/>
        <a:lstStyle/>
        <a:p>
          <a:endParaRPr lang="en-US"/>
        </a:p>
      </dgm:t>
    </dgm:pt>
    <dgm:pt modelId="{9966B9CF-835A-48B4-B073-566B40FA902D}">
      <dgm:prSet phldrT="[Text]" custT="1"/>
      <dgm:spPr/>
      <dgm:t>
        <a:bodyPr/>
        <a:lstStyle/>
        <a:p>
          <a:r>
            <a:rPr lang="en-US" sz="2800" dirty="0" smtClean="0"/>
            <a:t>Controllable</a:t>
          </a:r>
        </a:p>
        <a:p>
          <a:r>
            <a:rPr lang="en-US" sz="2800" dirty="0" smtClean="0"/>
            <a:t>(Internal)</a:t>
          </a:r>
        </a:p>
        <a:p>
          <a:r>
            <a:rPr lang="en-US" sz="2000" dirty="0" smtClean="0"/>
            <a:t>-</a:t>
          </a:r>
          <a:r>
            <a:rPr lang="en-US" sz="1800" dirty="0" smtClean="0"/>
            <a:t>Marketing policies-Marketing strategies</a:t>
          </a:r>
          <a:endParaRPr lang="en-US" sz="1800" dirty="0"/>
        </a:p>
      </dgm:t>
    </dgm:pt>
    <dgm:pt modelId="{6F3CC5EE-D47A-436E-AF46-05BAA37F4F0D}" type="parTrans" cxnId="{3209C340-8B83-4538-B3DD-70BE6D0443CC}">
      <dgm:prSet/>
      <dgm:spPr/>
      <dgm:t>
        <a:bodyPr/>
        <a:lstStyle/>
        <a:p>
          <a:endParaRPr lang="en-US"/>
        </a:p>
      </dgm:t>
    </dgm:pt>
    <dgm:pt modelId="{22EAF9BD-6F3A-45C8-A812-1528E1BDB087}" type="sibTrans" cxnId="{3209C340-8B83-4538-B3DD-70BE6D0443CC}">
      <dgm:prSet/>
      <dgm:spPr/>
      <dgm:t>
        <a:bodyPr/>
        <a:lstStyle/>
        <a:p>
          <a:endParaRPr lang="en-US"/>
        </a:p>
      </dgm:t>
    </dgm:pt>
    <dgm:pt modelId="{C14F3A76-1BB4-4A18-80B3-778F8A9E814D}" type="pres">
      <dgm:prSet presAssocID="{1C773BF5-9726-4C43-B0DE-54A72FB8316C}" presName="hierChild1" presStyleCnt="0">
        <dgm:presLayoutVars>
          <dgm:chPref val="1"/>
          <dgm:dir/>
          <dgm:animOne val="branch"/>
          <dgm:animLvl val="lvl"/>
          <dgm:resizeHandles/>
        </dgm:presLayoutVars>
      </dgm:prSet>
      <dgm:spPr/>
      <dgm:t>
        <a:bodyPr/>
        <a:lstStyle/>
        <a:p>
          <a:endParaRPr lang="en-US"/>
        </a:p>
      </dgm:t>
    </dgm:pt>
    <dgm:pt modelId="{2476CAFC-4CA4-47BB-A98E-B096E0F0B262}" type="pres">
      <dgm:prSet presAssocID="{CC63A1FA-5EEA-484F-B866-7F163AE6DF2E}" presName="hierRoot1" presStyleCnt="0"/>
      <dgm:spPr/>
    </dgm:pt>
    <dgm:pt modelId="{9CB49E17-2755-4A1A-B927-B6C7FBE687FA}" type="pres">
      <dgm:prSet presAssocID="{CC63A1FA-5EEA-484F-B866-7F163AE6DF2E}" presName="composite" presStyleCnt="0"/>
      <dgm:spPr/>
    </dgm:pt>
    <dgm:pt modelId="{ECF685E1-032E-4BD8-A3C2-A8E377CF647E}" type="pres">
      <dgm:prSet presAssocID="{CC63A1FA-5EEA-484F-B866-7F163AE6DF2E}" presName="background" presStyleLbl="node0" presStyleIdx="0" presStyleCnt="1"/>
      <dgm:spPr/>
    </dgm:pt>
    <dgm:pt modelId="{9C96B78F-E87D-49B7-8B4A-C8E4BFC97A54}" type="pres">
      <dgm:prSet presAssocID="{CC63A1FA-5EEA-484F-B866-7F163AE6DF2E}" presName="text" presStyleLbl="fgAcc0" presStyleIdx="0" presStyleCnt="1">
        <dgm:presLayoutVars>
          <dgm:chPref val="3"/>
        </dgm:presLayoutVars>
      </dgm:prSet>
      <dgm:spPr/>
      <dgm:t>
        <a:bodyPr/>
        <a:lstStyle/>
        <a:p>
          <a:endParaRPr lang="en-US"/>
        </a:p>
      </dgm:t>
    </dgm:pt>
    <dgm:pt modelId="{0D43B241-1150-4CBE-BCAA-5C2F2900ACED}" type="pres">
      <dgm:prSet presAssocID="{CC63A1FA-5EEA-484F-B866-7F163AE6DF2E}" presName="hierChild2" presStyleCnt="0"/>
      <dgm:spPr/>
    </dgm:pt>
    <dgm:pt modelId="{01EE9A25-5BBA-4DAC-B4AD-B9BBA4EB7CA2}" type="pres">
      <dgm:prSet presAssocID="{B90EF570-444A-4055-AABD-29BD801E6779}" presName="Name10" presStyleLbl="parChTrans1D2" presStyleIdx="0" presStyleCnt="2"/>
      <dgm:spPr/>
      <dgm:t>
        <a:bodyPr/>
        <a:lstStyle/>
        <a:p>
          <a:endParaRPr lang="en-US"/>
        </a:p>
      </dgm:t>
    </dgm:pt>
    <dgm:pt modelId="{6FAC932C-A017-4F9F-8697-5DF66D143D18}" type="pres">
      <dgm:prSet presAssocID="{9E172AD3-AC75-4037-B563-40919257113E}" presName="hierRoot2" presStyleCnt="0"/>
      <dgm:spPr/>
    </dgm:pt>
    <dgm:pt modelId="{68FBAD8E-15FE-4DB3-BECE-599632080780}" type="pres">
      <dgm:prSet presAssocID="{9E172AD3-AC75-4037-B563-40919257113E}" presName="composite2" presStyleCnt="0"/>
      <dgm:spPr/>
    </dgm:pt>
    <dgm:pt modelId="{FC31B05F-49E9-4E0D-ADBC-1B627A1FA52A}" type="pres">
      <dgm:prSet presAssocID="{9E172AD3-AC75-4037-B563-40919257113E}" presName="background2" presStyleLbl="node2" presStyleIdx="0" presStyleCnt="2"/>
      <dgm:spPr/>
    </dgm:pt>
    <dgm:pt modelId="{20492358-3393-46F0-9FF6-EBE6706FB8C2}" type="pres">
      <dgm:prSet presAssocID="{9E172AD3-AC75-4037-B563-40919257113E}" presName="text2" presStyleLbl="fgAcc2" presStyleIdx="0" presStyleCnt="2">
        <dgm:presLayoutVars>
          <dgm:chPref val="3"/>
        </dgm:presLayoutVars>
      </dgm:prSet>
      <dgm:spPr/>
      <dgm:t>
        <a:bodyPr/>
        <a:lstStyle/>
        <a:p>
          <a:endParaRPr lang="en-US"/>
        </a:p>
      </dgm:t>
    </dgm:pt>
    <dgm:pt modelId="{2DADB4BF-77F7-43E6-89F9-F60CD3825F5C}" type="pres">
      <dgm:prSet presAssocID="{9E172AD3-AC75-4037-B563-40919257113E}" presName="hierChild3" presStyleCnt="0"/>
      <dgm:spPr/>
    </dgm:pt>
    <dgm:pt modelId="{02AD2A9A-B83D-4F8C-9358-52C8420348BF}" type="pres">
      <dgm:prSet presAssocID="{14E715E8-E9ED-4162-8BEB-2152C2B4081E}" presName="Name17" presStyleLbl="parChTrans1D3" presStyleIdx="0" presStyleCnt="2"/>
      <dgm:spPr/>
      <dgm:t>
        <a:bodyPr/>
        <a:lstStyle/>
        <a:p>
          <a:endParaRPr lang="en-US"/>
        </a:p>
      </dgm:t>
    </dgm:pt>
    <dgm:pt modelId="{0F35F26B-2CFF-4DD9-A898-3C2975094AE0}" type="pres">
      <dgm:prSet presAssocID="{FB214C0F-E8BD-4FF6-9947-FE2081CAE9FF}" presName="hierRoot3" presStyleCnt="0"/>
      <dgm:spPr/>
    </dgm:pt>
    <dgm:pt modelId="{3136347C-CF33-42C6-B9CC-412C7D9E2442}" type="pres">
      <dgm:prSet presAssocID="{FB214C0F-E8BD-4FF6-9947-FE2081CAE9FF}" presName="composite3" presStyleCnt="0"/>
      <dgm:spPr/>
    </dgm:pt>
    <dgm:pt modelId="{A5CB20B6-2A6C-4140-875E-F5903F53E0EA}" type="pres">
      <dgm:prSet presAssocID="{FB214C0F-E8BD-4FF6-9947-FE2081CAE9FF}" presName="background3" presStyleLbl="node3" presStyleIdx="0" presStyleCnt="2"/>
      <dgm:spPr/>
    </dgm:pt>
    <dgm:pt modelId="{D8E7C10B-899C-4B38-A3AB-2F80D62C5F3E}" type="pres">
      <dgm:prSet presAssocID="{FB214C0F-E8BD-4FF6-9947-FE2081CAE9FF}" presName="text3" presStyleLbl="fgAcc3" presStyleIdx="0" presStyleCnt="2">
        <dgm:presLayoutVars>
          <dgm:chPref val="3"/>
        </dgm:presLayoutVars>
      </dgm:prSet>
      <dgm:spPr/>
      <dgm:t>
        <a:bodyPr/>
        <a:lstStyle/>
        <a:p>
          <a:endParaRPr lang="en-US"/>
        </a:p>
      </dgm:t>
    </dgm:pt>
    <dgm:pt modelId="{6E8E09EE-0CD6-4680-B49E-E9CA7B13CFEA}" type="pres">
      <dgm:prSet presAssocID="{FB214C0F-E8BD-4FF6-9947-FE2081CAE9FF}" presName="hierChild4" presStyleCnt="0"/>
      <dgm:spPr/>
    </dgm:pt>
    <dgm:pt modelId="{48192B23-4BC1-4151-AF42-D167BDBCDD97}" type="pres">
      <dgm:prSet presAssocID="{83761EA5-25D3-41C7-8796-B969DC112D49}" presName="Name17" presStyleLbl="parChTrans1D3" presStyleIdx="1" presStyleCnt="2"/>
      <dgm:spPr/>
      <dgm:t>
        <a:bodyPr/>
        <a:lstStyle/>
        <a:p>
          <a:endParaRPr lang="en-US"/>
        </a:p>
      </dgm:t>
    </dgm:pt>
    <dgm:pt modelId="{C91A919D-EF94-42F2-B313-142620C02134}" type="pres">
      <dgm:prSet presAssocID="{845B14BD-E604-4C24-BAB5-61641D90389A}" presName="hierRoot3" presStyleCnt="0"/>
      <dgm:spPr/>
    </dgm:pt>
    <dgm:pt modelId="{86E692FA-89B6-4FB4-A52D-C44714A51F15}" type="pres">
      <dgm:prSet presAssocID="{845B14BD-E604-4C24-BAB5-61641D90389A}" presName="composite3" presStyleCnt="0"/>
      <dgm:spPr/>
    </dgm:pt>
    <dgm:pt modelId="{6BC52D9D-AFDC-448C-B18F-256D02B3A3A3}" type="pres">
      <dgm:prSet presAssocID="{845B14BD-E604-4C24-BAB5-61641D90389A}" presName="background3" presStyleLbl="node3" presStyleIdx="1" presStyleCnt="2"/>
      <dgm:spPr/>
    </dgm:pt>
    <dgm:pt modelId="{329FA468-1B66-4AE9-8FD7-83172D671A93}" type="pres">
      <dgm:prSet presAssocID="{845B14BD-E604-4C24-BAB5-61641D90389A}" presName="text3" presStyleLbl="fgAcc3" presStyleIdx="1" presStyleCnt="2">
        <dgm:presLayoutVars>
          <dgm:chPref val="3"/>
        </dgm:presLayoutVars>
      </dgm:prSet>
      <dgm:spPr/>
      <dgm:t>
        <a:bodyPr/>
        <a:lstStyle/>
        <a:p>
          <a:endParaRPr lang="en-US"/>
        </a:p>
      </dgm:t>
    </dgm:pt>
    <dgm:pt modelId="{EFCEB9EB-306A-4296-B9B8-21AE78A9F991}" type="pres">
      <dgm:prSet presAssocID="{845B14BD-E604-4C24-BAB5-61641D90389A}" presName="hierChild4" presStyleCnt="0"/>
      <dgm:spPr/>
    </dgm:pt>
    <dgm:pt modelId="{E8CAD6E1-4834-45B2-9BD5-115C980BA38F}" type="pres">
      <dgm:prSet presAssocID="{6F3CC5EE-D47A-436E-AF46-05BAA37F4F0D}" presName="Name10" presStyleLbl="parChTrans1D2" presStyleIdx="1" presStyleCnt="2"/>
      <dgm:spPr/>
      <dgm:t>
        <a:bodyPr/>
        <a:lstStyle/>
        <a:p>
          <a:endParaRPr lang="en-US"/>
        </a:p>
      </dgm:t>
    </dgm:pt>
    <dgm:pt modelId="{0862856D-0CDE-498A-8E74-8D5E1A4F34CD}" type="pres">
      <dgm:prSet presAssocID="{9966B9CF-835A-48B4-B073-566B40FA902D}" presName="hierRoot2" presStyleCnt="0"/>
      <dgm:spPr/>
    </dgm:pt>
    <dgm:pt modelId="{8E42EEBC-415F-4EBC-B94B-BA02D80F6976}" type="pres">
      <dgm:prSet presAssocID="{9966B9CF-835A-48B4-B073-566B40FA902D}" presName="composite2" presStyleCnt="0"/>
      <dgm:spPr/>
    </dgm:pt>
    <dgm:pt modelId="{B86B1EE3-E56C-4426-BE40-F207C2E748F1}" type="pres">
      <dgm:prSet presAssocID="{9966B9CF-835A-48B4-B073-566B40FA902D}" presName="background2" presStyleLbl="node2" presStyleIdx="1" presStyleCnt="2"/>
      <dgm:spPr/>
    </dgm:pt>
    <dgm:pt modelId="{CF433C77-740A-4205-8078-BA573AA9DAC8}" type="pres">
      <dgm:prSet presAssocID="{9966B9CF-835A-48B4-B073-566B40FA902D}" presName="text2" presStyleLbl="fgAcc2" presStyleIdx="1" presStyleCnt="2">
        <dgm:presLayoutVars>
          <dgm:chPref val="3"/>
        </dgm:presLayoutVars>
      </dgm:prSet>
      <dgm:spPr/>
      <dgm:t>
        <a:bodyPr/>
        <a:lstStyle/>
        <a:p>
          <a:endParaRPr lang="en-US"/>
        </a:p>
      </dgm:t>
    </dgm:pt>
    <dgm:pt modelId="{3C4FD6A9-F8C2-4AD1-A545-F773DDE55FEC}" type="pres">
      <dgm:prSet presAssocID="{9966B9CF-835A-48B4-B073-566B40FA902D}" presName="hierChild3" presStyleCnt="0"/>
      <dgm:spPr/>
    </dgm:pt>
  </dgm:ptLst>
  <dgm:cxnLst>
    <dgm:cxn modelId="{7F20A86F-048B-4B00-B513-178A47FB524F}" type="presOf" srcId="{1C773BF5-9726-4C43-B0DE-54A72FB8316C}" destId="{C14F3A76-1BB4-4A18-80B3-778F8A9E814D}" srcOrd="0" destOrd="0" presId="urn:microsoft.com/office/officeart/2005/8/layout/hierarchy1"/>
    <dgm:cxn modelId="{CCD8DFB9-B15A-431F-9270-23FB4A17C940}" srcId="{9E172AD3-AC75-4037-B563-40919257113E}" destId="{FB214C0F-E8BD-4FF6-9947-FE2081CAE9FF}" srcOrd="0" destOrd="0" parTransId="{14E715E8-E9ED-4162-8BEB-2152C2B4081E}" sibTransId="{D986B34B-A020-4CFC-85A7-BFFB566A7BCD}"/>
    <dgm:cxn modelId="{79377B2F-543A-4D13-86E7-D7432876342C}" type="presOf" srcId="{CC63A1FA-5EEA-484F-B866-7F163AE6DF2E}" destId="{9C96B78F-E87D-49B7-8B4A-C8E4BFC97A54}" srcOrd="0" destOrd="0" presId="urn:microsoft.com/office/officeart/2005/8/layout/hierarchy1"/>
    <dgm:cxn modelId="{18B2127F-1E03-4B5C-B6CD-50E68A1BA089}" type="presOf" srcId="{14E715E8-E9ED-4162-8BEB-2152C2B4081E}" destId="{02AD2A9A-B83D-4F8C-9358-52C8420348BF}" srcOrd="0" destOrd="0" presId="urn:microsoft.com/office/officeart/2005/8/layout/hierarchy1"/>
    <dgm:cxn modelId="{4C1297AF-8E02-4191-881A-0EDF406A67B9}" type="presOf" srcId="{6F3CC5EE-D47A-436E-AF46-05BAA37F4F0D}" destId="{E8CAD6E1-4834-45B2-9BD5-115C980BA38F}" srcOrd="0" destOrd="0" presId="urn:microsoft.com/office/officeart/2005/8/layout/hierarchy1"/>
    <dgm:cxn modelId="{37BD0B5D-D6DE-4AB6-ACF3-0C966668D392}" type="presOf" srcId="{845B14BD-E604-4C24-BAB5-61641D90389A}" destId="{329FA468-1B66-4AE9-8FD7-83172D671A93}" srcOrd="0" destOrd="0" presId="urn:microsoft.com/office/officeart/2005/8/layout/hierarchy1"/>
    <dgm:cxn modelId="{5CD5B901-0B8A-4ABE-96C7-6011B1ABDF67}" srcId="{CC63A1FA-5EEA-484F-B866-7F163AE6DF2E}" destId="{9E172AD3-AC75-4037-B563-40919257113E}" srcOrd="0" destOrd="0" parTransId="{B90EF570-444A-4055-AABD-29BD801E6779}" sibTransId="{1CE9DEBE-6B85-4D7C-A5D8-85FFDA95C872}"/>
    <dgm:cxn modelId="{A6225C48-35B4-4EB4-B3EE-B969CCF08A8D}" type="presOf" srcId="{83761EA5-25D3-41C7-8796-B969DC112D49}" destId="{48192B23-4BC1-4151-AF42-D167BDBCDD97}" srcOrd="0" destOrd="0" presId="urn:microsoft.com/office/officeart/2005/8/layout/hierarchy1"/>
    <dgm:cxn modelId="{EA5AE2AD-FFDB-4521-981D-40788C64A938}" type="presOf" srcId="{9966B9CF-835A-48B4-B073-566B40FA902D}" destId="{CF433C77-740A-4205-8078-BA573AA9DAC8}" srcOrd="0" destOrd="0" presId="urn:microsoft.com/office/officeart/2005/8/layout/hierarchy1"/>
    <dgm:cxn modelId="{78344DA9-8FC1-4574-9AB7-D39C1B3A3406}" type="presOf" srcId="{9E172AD3-AC75-4037-B563-40919257113E}" destId="{20492358-3393-46F0-9FF6-EBE6706FB8C2}" srcOrd="0" destOrd="0" presId="urn:microsoft.com/office/officeart/2005/8/layout/hierarchy1"/>
    <dgm:cxn modelId="{5751FAC0-3583-41A4-BD9E-9C931AB0DFE2}" srcId="{1C773BF5-9726-4C43-B0DE-54A72FB8316C}" destId="{CC63A1FA-5EEA-484F-B866-7F163AE6DF2E}" srcOrd="0" destOrd="0" parTransId="{8C1ACB50-1FFF-4B2F-8C11-7D0511A4DE7B}" sibTransId="{B2A854DD-A275-4EE2-88D6-FAE2EF610937}"/>
    <dgm:cxn modelId="{D7B7F00E-243D-478A-9CE6-4230C9DDA7CB}" type="presOf" srcId="{B90EF570-444A-4055-AABD-29BD801E6779}" destId="{01EE9A25-5BBA-4DAC-B4AD-B9BBA4EB7CA2}" srcOrd="0" destOrd="0" presId="urn:microsoft.com/office/officeart/2005/8/layout/hierarchy1"/>
    <dgm:cxn modelId="{62393DD3-001D-4B9A-AB67-769480FC37E4}" srcId="{9E172AD3-AC75-4037-B563-40919257113E}" destId="{845B14BD-E604-4C24-BAB5-61641D90389A}" srcOrd="1" destOrd="0" parTransId="{83761EA5-25D3-41C7-8796-B969DC112D49}" sibTransId="{39F0A8B5-C05D-489F-A283-06787E41336B}"/>
    <dgm:cxn modelId="{3209C340-8B83-4538-B3DD-70BE6D0443CC}" srcId="{CC63A1FA-5EEA-484F-B866-7F163AE6DF2E}" destId="{9966B9CF-835A-48B4-B073-566B40FA902D}" srcOrd="1" destOrd="0" parTransId="{6F3CC5EE-D47A-436E-AF46-05BAA37F4F0D}" sibTransId="{22EAF9BD-6F3A-45C8-A812-1528E1BDB087}"/>
    <dgm:cxn modelId="{6D4738E9-C166-466D-92E2-0C1E6D599DE0}" type="presOf" srcId="{FB214C0F-E8BD-4FF6-9947-FE2081CAE9FF}" destId="{D8E7C10B-899C-4B38-A3AB-2F80D62C5F3E}" srcOrd="0" destOrd="0" presId="urn:microsoft.com/office/officeart/2005/8/layout/hierarchy1"/>
    <dgm:cxn modelId="{CC4CD904-EC8D-4765-9166-DC84E6B243FC}" type="presParOf" srcId="{C14F3A76-1BB4-4A18-80B3-778F8A9E814D}" destId="{2476CAFC-4CA4-47BB-A98E-B096E0F0B262}" srcOrd="0" destOrd="0" presId="urn:microsoft.com/office/officeart/2005/8/layout/hierarchy1"/>
    <dgm:cxn modelId="{23736E1E-4AA3-421A-89CD-CC5A599C49A7}" type="presParOf" srcId="{2476CAFC-4CA4-47BB-A98E-B096E0F0B262}" destId="{9CB49E17-2755-4A1A-B927-B6C7FBE687FA}" srcOrd="0" destOrd="0" presId="urn:microsoft.com/office/officeart/2005/8/layout/hierarchy1"/>
    <dgm:cxn modelId="{29ADC2C4-1EDB-4442-81F6-2722FC6C25AD}" type="presParOf" srcId="{9CB49E17-2755-4A1A-B927-B6C7FBE687FA}" destId="{ECF685E1-032E-4BD8-A3C2-A8E377CF647E}" srcOrd="0" destOrd="0" presId="urn:microsoft.com/office/officeart/2005/8/layout/hierarchy1"/>
    <dgm:cxn modelId="{A60B4F7C-1924-4009-B8E1-18FC36358819}" type="presParOf" srcId="{9CB49E17-2755-4A1A-B927-B6C7FBE687FA}" destId="{9C96B78F-E87D-49B7-8B4A-C8E4BFC97A54}" srcOrd="1" destOrd="0" presId="urn:microsoft.com/office/officeart/2005/8/layout/hierarchy1"/>
    <dgm:cxn modelId="{DD6752D0-C7E3-44DA-B306-0531721DBB14}" type="presParOf" srcId="{2476CAFC-4CA4-47BB-A98E-B096E0F0B262}" destId="{0D43B241-1150-4CBE-BCAA-5C2F2900ACED}" srcOrd="1" destOrd="0" presId="urn:microsoft.com/office/officeart/2005/8/layout/hierarchy1"/>
    <dgm:cxn modelId="{743AC529-ABCA-49B2-8057-FD5F6E77259F}" type="presParOf" srcId="{0D43B241-1150-4CBE-BCAA-5C2F2900ACED}" destId="{01EE9A25-5BBA-4DAC-B4AD-B9BBA4EB7CA2}" srcOrd="0" destOrd="0" presId="urn:microsoft.com/office/officeart/2005/8/layout/hierarchy1"/>
    <dgm:cxn modelId="{44076F82-D5C1-49A3-A69F-1846181A6ABB}" type="presParOf" srcId="{0D43B241-1150-4CBE-BCAA-5C2F2900ACED}" destId="{6FAC932C-A017-4F9F-8697-5DF66D143D18}" srcOrd="1" destOrd="0" presId="urn:microsoft.com/office/officeart/2005/8/layout/hierarchy1"/>
    <dgm:cxn modelId="{21D61AE6-A736-432B-BDDF-0AD8E4A1F409}" type="presParOf" srcId="{6FAC932C-A017-4F9F-8697-5DF66D143D18}" destId="{68FBAD8E-15FE-4DB3-BECE-599632080780}" srcOrd="0" destOrd="0" presId="urn:microsoft.com/office/officeart/2005/8/layout/hierarchy1"/>
    <dgm:cxn modelId="{8E5629B4-D95D-4963-B81F-775A78AB0B76}" type="presParOf" srcId="{68FBAD8E-15FE-4DB3-BECE-599632080780}" destId="{FC31B05F-49E9-4E0D-ADBC-1B627A1FA52A}" srcOrd="0" destOrd="0" presId="urn:microsoft.com/office/officeart/2005/8/layout/hierarchy1"/>
    <dgm:cxn modelId="{335C33C9-1050-44B4-AF03-3A018266B165}" type="presParOf" srcId="{68FBAD8E-15FE-4DB3-BECE-599632080780}" destId="{20492358-3393-46F0-9FF6-EBE6706FB8C2}" srcOrd="1" destOrd="0" presId="urn:microsoft.com/office/officeart/2005/8/layout/hierarchy1"/>
    <dgm:cxn modelId="{E09F3333-2EE1-42D6-B5BA-2F47D075E72F}" type="presParOf" srcId="{6FAC932C-A017-4F9F-8697-5DF66D143D18}" destId="{2DADB4BF-77F7-43E6-89F9-F60CD3825F5C}" srcOrd="1" destOrd="0" presId="urn:microsoft.com/office/officeart/2005/8/layout/hierarchy1"/>
    <dgm:cxn modelId="{9E2BBD0C-D100-44DF-851C-6903D8FD97F4}" type="presParOf" srcId="{2DADB4BF-77F7-43E6-89F9-F60CD3825F5C}" destId="{02AD2A9A-B83D-4F8C-9358-52C8420348BF}" srcOrd="0" destOrd="0" presId="urn:microsoft.com/office/officeart/2005/8/layout/hierarchy1"/>
    <dgm:cxn modelId="{3B4D420F-16D2-4451-8B86-560B9B43C86A}" type="presParOf" srcId="{2DADB4BF-77F7-43E6-89F9-F60CD3825F5C}" destId="{0F35F26B-2CFF-4DD9-A898-3C2975094AE0}" srcOrd="1" destOrd="0" presId="urn:microsoft.com/office/officeart/2005/8/layout/hierarchy1"/>
    <dgm:cxn modelId="{5DC21196-F202-4747-A5AE-B267C68D1743}" type="presParOf" srcId="{0F35F26B-2CFF-4DD9-A898-3C2975094AE0}" destId="{3136347C-CF33-42C6-B9CC-412C7D9E2442}" srcOrd="0" destOrd="0" presId="urn:microsoft.com/office/officeart/2005/8/layout/hierarchy1"/>
    <dgm:cxn modelId="{F1669BF3-821C-4D83-B355-4CD84B9B5B41}" type="presParOf" srcId="{3136347C-CF33-42C6-B9CC-412C7D9E2442}" destId="{A5CB20B6-2A6C-4140-875E-F5903F53E0EA}" srcOrd="0" destOrd="0" presId="urn:microsoft.com/office/officeart/2005/8/layout/hierarchy1"/>
    <dgm:cxn modelId="{5FA94E52-D264-41EB-9E06-12D1EC7CF213}" type="presParOf" srcId="{3136347C-CF33-42C6-B9CC-412C7D9E2442}" destId="{D8E7C10B-899C-4B38-A3AB-2F80D62C5F3E}" srcOrd="1" destOrd="0" presId="urn:microsoft.com/office/officeart/2005/8/layout/hierarchy1"/>
    <dgm:cxn modelId="{79CBC0A8-D1EF-45C2-9539-145A5B45A649}" type="presParOf" srcId="{0F35F26B-2CFF-4DD9-A898-3C2975094AE0}" destId="{6E8E09EE-0CD6-4680-B49E-E9CA7B13CFEA}" srcOrd="1" destOrd="0" presId="urn:microsoft.com/office/officeart/2005/8/layout/hierarchy1"/>
    <dgm:cxn modelId="{B93AAE3D-C929-4E34-AD49-70EC8699E1EC}" type="presParOf" srcId="{2DADB4BF-77F7-43E6-89F9-F60CD3825F5C}" destId="{48192B23-4BC1-4151-AF42-D167BDBCDD97}" srcOrd="2" destOrd="0" presId="urn:microsoft.com/office/officeart/2005/8/layout/hierarchy1"/>
    <dgm:cxn modelId="{08F4145E-DFE2-403D-BE23-B03F6D0DE599}" type="presParOf" srcId="{2DADB4BF-77F7-43E6-89F9-F60CD3825F5C}" destId="{C91A919D-EF94-42F2-B313-142620C02134}" srcOrd="3" destOrd="0" presId="urn:microsoft.com/office/officeart/2005/8/layout/hierarchy1"/>
    <dgm:cxn modelId="{1C868715-BAC8-43C9-9C77-777F7F03C60E}" type="presParOf" srcId="{C91A919D-EF94-42F2-B313-142620C02134}" destId="{86E692FA-89B6-4FB4-A52D-C44714A51F15}" srcOrd="0" destOrd="0" presId="urn:microsoft.com/office/officeart/2005/8/layout/hierarchy1"/>
    <dgm:cxn modelId="{D4CABBCA-1C50-429F-83B8-ED5E6D83704F}" type="presParOf" srcId="{86E692FA-89B6-4FB4-A52D-C44714A51F15}" destId="{6BC52D9D-AFDC-448C-B18F-256D02B3A3A3}" srcOrd="0" destOrd="0" presId="urn:microsoft.com/office/officeart/2005/8/layout/hierarchy1"/>
    <dgm:cxn modelId="{6227B6BB-48C7-49FE-BEE5-C5176CEAA12B}" type="presParOf" srcId="{86E692FA-89B6-4FB4-A52D-C44714A51F15}" destId="{329FA468-1B66-4AE9-8FD7-83172D671A93}" srcOrd="1" destOrd="0" presId="urn:microsoft.com/office/officeart/2005/8/layout/hierarchy1"/>
    <dgm:cxn modelId="{80D4BDCB-F31C-4986-B740-E5E10DB28D90}" type="presParOf" srcId="{C91A919D-EF94-42F2-B313-142620C02134}" destId="{EFCEB9EB-306A-4296-B9B8-21AE78A9F991}" srcOrd="1" destOrd="0" presId="urn:microsoft.com/office/officeart/2005/8/layout/hierarchy1"/>
    <dgm:cxn modelId="{82F87CF8-B60A-46B2-8136-0F92E69E6B89}" type="presParOf" srcId="{0D43B241-1150-4CBE-BCAA-5C2F2900ACED}" destId="{E8CAD6E1-4834-45B2-9BD5-115C980BA38F}" srcOrd="2" destOrd="0" presId="urn:microsoft.com/office/officeart/2005/8/layout/hierarchy1"/>
    <dgm:cxn modelId="{4AEAD4F6-B15C-4DDA-8A0D-3C3794569B3A}" type="presParOf" srcId="{0D43B241-1150-4CBE-BCAA-5C2F2900ACED}" destId="{0862856D-0CDE-498A-8E74-8D5E1A4F34CD}" srcOrd="3" destOrd="0" presId="urn:microsoft.com/office/officeart/2005/8/layout/hierarchy1"/>
    <dgm:cxn modelId="{20A7364C-80A9-445E-98A9-51334F35A43A}" type="presParOf" srcId="{0862856D-0CDE-498A-8E74-8D5E1A4F34CD}" destId="{8E42EEBC-415F-4EBC-B94B-BA02D80F6976}" srcOrd="0" destOrd="0" presId="urn:microsoft.com/office/officeart/2005/8/layout/hierarchy1"/>
    <dgm:cxn modelId="{11ED386B-2E7D-4B94-A71C-ACF43E82DB68}" type="presParOf" srcId="{8E42EEBC-415F-4EBC-B94B-BA02D80F6976}" destId="{B86B1EE3-E56C-4426-BE40-F207C2E748F1}" srcOrd="0" destOrd="0" presId="urn:microsoft.com/office/officeart/2005/8/layout/hierarchy1"/>
    <dgm:cxn modelId="{958B2011-6847-4F7E-937B-700183698B7E}" type="presParOf" srcId="{8E42EEBC-415F-4EBC-B94B-BA02D80F6976}" destId="{CF433C77-740A-4205-8078-BA573AA9DAC8}" srcOrd="1" destOrd="0" presId="urn:microsoft.com/office/officeart/2005/8/layout/hierarchy1"/>
    <dgm:cxn modelId="{EAB3323B-EDB0-43B8-A33E-929B50DEB1B3}" type="presParOf" srcId="{0862856D-0CDE-498A-8E74-8D5E1A4F34CD}" destId="{3C4FD6A9-F8C2-4AD1-A545-F773DDE55FEC}" srcOrd="1" destOrd="0" presId="urn:microsoft.com/office/officeart/2005/8/layout/hierarchy1"/>
  </dgm:cxnLst>
  <dgm:bg/>
  <dgm:whole/>
</dgm:dataModel>
</file>

<file path=ppt/diagrams/data5.xml><?xml version="1.0" encoding="utf-8"?>
<dgm:dataModel xmlns:dgm="http://schemas.openxmlformats.org/drawingml/2006/diagram" xmlns:a="http://schemas.openxmlformats.org/drawingml/2006/main">
  <dgm:ptLst>
    <dgm:pt modelId="{D92F313B-0050-4D8C-A191-2C23B8D931CA}" type="doc">
      <dgm:prSet loTypeId="urn:microsoft.com/office/officeart/2005/8/layout/radial1" loCatId="relationship" qsTypeId="urn:microsoft.com/office/officeart/2005/8/quickstyle/simple1" qsCatId="simple" csTypeId="urn:microsoft.com/office/officeart/2005/8/colors/accent1_2" csCatId="accent1" phldr="1"/>
      <dgm:spPr/>
      <dgm:t>
        <a:bodyPr/>
        <a:lstStyle/>
        <a:p>
          <a:endParaRPr lang="en-US"/>
        </a:p>
      </dgm:t>
    </dgm:pt>
    <dgm:pt modelId="{9FE509C2-6480-41DA-84B3-1754356F5D0F}">
      <dgm:prSet phldrT="[Text]" custT="1"/>
      <dgm:spPr>
        <a:solidFill>
          <a:schemeClr val="accent6">
            <a:lumMod val="75000"/>
          </a:schemeClr>
        </a:solidFill>
      </dgm:spPr>
      <dgm:t>
        <a:bodyPr/>
        <a:lstStyle/>
        <a:p>
          <a:r>
            <a:rPr lang="en-US" sz="2400" dirty="0" smtClean="0"/>
            <a:t>Macro </a:t>
          </a:r>
          <a:r>
            <a:rPr lang="en-US" sz="1200" dirty="0" smtClean="0"/>
            <a:t>Environment</a:t>
          </a:r>
          <a:endParaRPr lang="en-US" sz="1200" dirty="0"/>
        </a:p>
      </dgm:t>
    </dgm:pt>
    <dgm:pt modelId="{ABAE4909-3C84-4B34-9DF7-7C8C4CB40726}" type="parTrans" cxnId="{6219AE4E-398D-4ED5-8D71-622E265E2896}">
      <dgm:prSet/>
      <dgm:spPr/>
      <dgm:t>
        <a:bodyPr/>
        <a:lstStyle/>
        <a:p>
          <a:endParaRPr lang="en-US"/>
        </a:p>
      </dgm:t>
    </dgm:pt>
    <dgm:pt modelId="{B0EAFD9A-367B-4ADD-8F83-309495E3CF54}" type="sibTrans" cxnId="{6219AE4E-398D-4ED5-8D71-622E265E2896}">
      <dgm:prSet/>
      <dgm:spPr/>
      <dgm:t>
        <a:bodyPr/>
        <a:lstStyle/>
        <a:p>
          <a:endParaRPr lang="en-US"/>
        </a:p>
      </dgm:t>
    </dgm:pt>
    <dgm:pt modelId="{86A46C83-539D-47C9-A5BD-1FBD4339F9F5}">
      <dgm:prSet phldrT="[Text]" custT="1"/>
      <dgm:spPr/>
      <dgm:t>
        <a:bodyPr/>
        <a:lstStyle/>
        <a:p>
          <a:r>
            <a:rPr lang="en-US" sz="1200" dirty="0" smtClean="0">
              <a:solidFill>
                <a:srgbClr val="FFFF00"/>
              </a:solidFill>
            </a:rPr>
            <a:t>Technological</a:t>
          </a:r>
          <a:endParaRPr lang="en-US" sz="1200" dirty="0">
            <a:solidFill>
              <a:srgbClr val="FFFF00"/>
            </a:solidFill>
          </a:endParaRPr>
        </a:p>
      </dgm:t>
    </dgm:pt>
    <dgm:pt modelId="{A36B9A8D-9942-428B-A445-68FB75E1BEDB}" type="parTrans" cxnId="{DD0EA5BF-7035-4657-953C-B0AE32C45EC8}">
      <dgm:prSet/>
      <dgm:spPr/>
      <dgm:t>
        <a:bodyPr/>
        <a:lstStyle/>
        <a:p>
          <a:endParaRPr lang="en-US"/>
        </a:p>
      </dgm:t>
    </dgm:pt>
    <dgm:pt modelId="{3D008431-87D2-40A2-8222-1C613D7FE3ED}" type="sibTrans" cxnId="{DD0EA5BF-7035-4657-953C-B0AE32C45EC8}">
      <dgm:prSet/>
      <dgm:spPr/>
      <dgm:t>
        <a:bodyPr/>
        <a:lstStyle/>
        <a:p>
          <a:endParaRPr lang="en-US"/>
        </a:p>
      </dgm:t>
    </dgm:pt>
    <dgm:pt modelId="{328A4AAF-9C11-4F6D-A2DA-A68BB20FE13E}">
      <dgm:prSet phldrT="[Text]" custT="1"/>
      <dgm:spPr>
        <a:solidFill>
          <a:srgbClr val="92D050"/>
        </a:solidFill>
      </dgm:spPr>
      <dgm:t>
        <a:bodyPr/>
        <a:lstStyle/>
        <a:p>
          <a:r>
            <a:rPr lang="en-US" sz="1600" dirty="0" smtClean="0"/>
            <a:t>Natural</a:t>
          </a:r>
          <a:endParaRPr lang="en-US" sz="1600" dirty="0"/>
        </a:p>
      </dgm:t>
    </dgm:pt>
    <dgm:pt modelId="{6F6A626B-FFA4-435A-BEE0-A0C01716F20A}" type="parTrans" cxnId="{A40B0FCD-71C5-4D5A-BAFD-3C922ADE7D3F}">
      <dgm:prSet/>
      <dgm:spPr/>
      <dgm:t>
        <a:bodyPr/>
        <a:lstStyle/>
        <a:p>
          <a:endParaRPr lang="en-US"/>
        </a:p>
      </dgm:t>
    </dgm:pt>
    <dgm:pt modelId="{558C67EC-0AAC-4F68-A7B3-6119B4D5DAEA}" type="sibTrans" cxnId="{A40B0FCD-71C5-4D5A-BAFD-3C922ADE7D3F}">
      <dgm:prSet/>
      <dgm:spPr/>
      <dgm:t>
        <a:bodyPr/>
        <a:lstStyle/>
        <a:p>
          <a:endParaRPr lang="en-US"/>
        </a:p>
      </dgm:t>
    </dgm:pt>
    <dgm:pt modelId="{115A1D2A-ED1E-4A69-BAD5-8391B50E6BE1}">
      <dgm:prSet phldrT="[Text]" custT="1"/>
      <dgm:spPr>
        <a:solidFill>
          <a:schemeClr val="bg2">
            <a:lumMod val="75000"/>
          </a:schemeClr>
        </a:solidFill>
      </dgm:spPr>
      <dgm:t>
        <a:bodyPr/>
        <a:lstStyle/>
        <a:p>
          <a:r>
            <a:rPr lang="en-US" sz="1600" dirty="0" smtClean="0">
              <a:solidFill>
                <a:srgbClr val="002060"/>
              </a:solidFill>
            </a:rPr>
            <a:t>Political</a:t>
          </a:r>
          <a:endParaRPr lang="en-US" sz="1600" dirty="0">
            <a:solidFill>
              <a:srgbClr val="002060"/>
            </a:solidFill>
          </a:endParaRPr>
        </a:p>
      </dgm:t>
    </dgm:pt>
    <dgm:pt modelId="{68D48472-5DA3-4CB3-93F3-FA8C1BE69E21}" type="parTrans" cxnId="{69521DA1-E47B-42BE-A3FF-6C950A285BDA}">
      <dgm:prSet/>
      <dgm:spPr/>
      <dgm:t>
        <a:bodyPr/>
        <a:lstStyle/>
        <a:p>
          <a:endParaRPr lang="en-US"/>
        </a:p>
      </dgm:t>
    </dgm:pt>
    <dgm:pt modelId="{73188E8E-7915-4554-8008-3A095848F068}" type="sibTrans" cxnId="{69521DA1-E47B-42BE-A3FF-6C950A285BDA}">
      <dgm:prSet/>
      <dgm:spPr/>
      <dgm:t>
        <a:bodyPr/>
        <a:lstStyle/>
        <a:p>
          <a:endParaRPr lang="en-US"/>
        </a:p>
      </dgm:t>
    </dgm:pt>
    <dgm:pt modelId="{1723C325-BBDE-4B20-B147-0A168F93B729}">
      <dgm:prSet phldrT="[Text]" custT="1"/>
      <dgm:spPr>
        <a:gradFill rotWithShape="0">
          <a:gsLst>
            <a:gs pos="0">
              <a:schemeClr val="tx2">
                <a:lumMod val="75000"/>
              </a:schemeClr>
            </a:gs>
            <a:gs pos="50000">
              <a:schemeClr val="accent1">
                <a:tint val="44500"/>
                <a:satMod val="160000"/>
              </a:schemeClr>
            </a:gs>
            <a:gs pos="100000">
              <a:schemeClr val="accent1">
                <a:tint val="23500"/>
                <a:satMod val="160000"/>
              </a:schemeClr>
            </a:gs>
          </a:gsLst>
          <a:lin ang="5400000" scaled="0"/>
        </a:gradFill>
      </dgm:spPr>
      <dgm:t>
        <a:bodyPr/>
        <a:lstStyle/>
        <a:p>
          <a:r>
            <a:rPr lang="en-US" sz="1800" dirty="0" smtClean="0">
              <a:solidFill>
                <a:schemeClr val="tx1"/>
              </a:solidFill>
            </a:rPr>
            <a:t>Demographic</a:t>
          </a:r>
          <a:endParaRPr lang="en-US" sz="1800" dirty="0">
            <a:solidFill>
              <a:schemeClr val="tx1"/>
            </a:solidFill>
          </a:endParaRPr>
        </a:p>
      </dgm:t>
    </dgm:pt>
    <dgm:pt modelId="{E692DE13-FA03-4433-BB08-D7A5E6BC6DCA}" type="parTrans" cxnId="{9D18332E-E6EF-4199-8378-65E581E34AB0}">
      <dgm:prSet/>
      <dgm:spPr/>
      <dgm:t>
        <a:bodyPr/>
        <a:lstStyle/>
        <a:p>
          <a:endParaRPr lang="en-US"/>
        </a:p>
      </dgm:t>
    </dgm:pt>
    <dgm:pt modelId="{A0D888CE-D8D5-4F93-ADAC-D6F25EBD777F}" type="sibTrans" cxnId="{9D18332E-E6EF-4199-8378-65E581E34AB0}">
      <dgm:prSet/>
      <dgm:spPr/>
      <dgm:t>
        <a:bodyPr/>
        <a:lstStyle/>
        <a:p>
          <a:endParaRPr lang="en-US"/>
        </a:p>
      </dgm:t>
    </dgm:pt>
    <dgm:pt modelId="{B51C2612-D482-450C-BD05-24577B38E2EC}" type="pres">
      <dgm:prSet presAssocID="{D92F313B-0050-4D8C-A191-2C23B8D931CA}" presName="cycle" presStyleCnt="0">
        <dgm:presLayoutVars>
          <dgm:chMax val="1"/>
          <dgm:dir/>
          <dgm:animLvl val="ctr"/>
          <dgm:resizeHandles val="exact"/>
        </dgm:presLayoutVars>
      </dgm:prSet>
      <dgm:spPr/>
      <dgm:t>
        <a:bodyPr/>
        <a:lstStyle/>
        <a:p>
          <a:endParaRPr lang="en-US"/>
        </a:p>
      </dgm:t>
    </dgm:pt>
    <dgm:pt modelId="{AB6F34F2-7878-429B-BC16-5E52D3D26ED9}" type="pres">
      <dgm:prSet presAssocID="{9FE509C2-6480-41DA-84B3-1754356F5D0F}" presName="centerShape" presStyleLbl="node0" presStyleIdx="0" presStyleCnt="1"/>
      <dgm:spPr/>
      <dgm:t>
        <a:bodyPr/>
        <a:lstStyle/>
        <a:p>
          <a:endParaRPr lang="en-US"/>
        </a:p>
      </dgm:t>
    </dgm:pt>
    <dgm:pt modelId="{95D2E748-74B6-4FF6-B3F1-DE61BD720540}" type="pres">
      <dgm:prSet presAssocID="{A36B9A8D-9942-428B-A445-68FB75E1BEDB}" presName="Name9" presStyleLbl="parChTrans1D2" presStyleIdx="0" presStyleCnt="4"/>
      <dgm:spPr/>
      <dgm:t>
        <a:bodyPr/>
        <a:lstStyle/>
        <a:p>
          <a:endParaRPr lang="en-US"/>
        </a:p>
      </dgm:t>
    </dgm:pt>
    <dgm:pt modelId="{B3A377C7-C827-49FC-B320-544F8CDB98B8}" type="pres">
      <dgm:prSet presAssocID="{A36B9A8D-9942-428B-A445-68FB75E1BEDB}" presName="connTx" presStyleLbl="parChTrans1D2" presStyleIdx="0" presStyleCnt="4"/>
      <dgm:spPr/>
      <dgm:t>
        <a:bodyPr/>
        <a:lstStyle/>
        <a:p>
          <a:endParaRPr lang="en-US"/>
        </a:p>
      </dgm:t>
    </dgm:pt>
    <dgm:pt modelId="{4BF1214A-A8A9-4B08-9C08-42A9EED8461F}" type="pres">
      <dgm:prSet presAssocID="{86A46C83-539D-47C9-A5BD-1FBD4339F9F5}" presName="node" presStyleLbl="node1" presStyleIdx="0" presStyleCnt="4">
        <dgm:presLayoutVars>
          <dgm:bulletEnabled val="1"/>
        </dgm:presLayoutVars>
      </dgm:prSet>
      <dgm:spPr/>
      <dgm:t>
        <a:bodyPr/>
        <a:lstStyle/>
        <a:p>
          <a:endParaRPr lang="en-US"/>
        </a:p>
      </dgm:t>
    </dgm:pt>
    <dgm:pt modelId="{A2FD27F5-CF93-41EB-BC41-187B81E0E9C4}" type="pres">
      <dgm:prSet presAssocID="{6F6A626B-FFA4-435A-BEE0-A0C01716F20A}" presName="Name9" presStyleLbl="parChTrans1D2" presStyleIdx="1" presStyleCnt="4"/>
      <dgm:spPr/>
      <dgm:t>
        <a:bodyPr/>
        <a:lstStyle/>
        <a:p>
          <a:endParaRPr lang="en-US"/>
        </a:p>
      </dgm:t>
    </dgm:pt>
    <dgm:pt modelId="{464DDE36-5CDB-4877-82CC-185033E1FD36}" type="pres">
      <dgm:prSet presAssocID="{6F6A626B-FFA4-435A-BEE0-A0C01716F20A}" presName="connTx" presStyleLbl="parChTrans1D2" presStyleIdx="1" presStyleCnt="4"/>
      <dgm:spPr/>
      <dgm:t>
        <a:bodyPr/>
        <a:lstStyle/>
        <a:p>
          <a:endParaRPr lang="en-US"/>
        </a:p>
      </dgm:t>
    </dgm:pt>
    <dgm:pt modelId="{448B82A0-C4D9-460C-B7BD-5E60DDBAD3F6}" type="pres">
      <dgm:prSet presAssocID="{328A4AAF-9C11-4F6D-A2DA-A68BB20FE13E}" presName="node" presStyleLbl="node1" presStyleIdx="1" presStyleCnt="4">
        <dgm:presLayoutVars>
          <dgm:bulletEnabled val="1"/>
        </dgm:presLayoutVars>
      </dgm:prSet>
      <dgm:spPr/>
      <dgm:t>
        <a:bodyPr/>
        <a:lstStyle/>
        <a:p>
          <a:endParaRPr lang="en-US"/>
        </a:p>
      </dgm:t>
    </dgm:pt>
    <dgm:pt modelId="{4C41ED7F-4A56-4899-848B-B9913C229940}" type="pres">
      <dgm:prSet presAssocID="{68D48472-5DA3-4CB3-93F3-FA8C1BE69E21}" presName="Name9" presStyleLbl="parChTrans1D2" presStyleIdx="2" presStyleCnt="4"/>
      <dgm:spPr/>
      <dgm:t>
        <a:bodyPr/>
        <a:lstStyle/>
        <a:p>
          <a:endParaRPr lang="en-US"/>
        </a:p>
      </dgm:t>
    </dgm:pt>
    <dgm:pt modelId="{0390F346-D85E-40FF-B03E-5D43D02F9D2F}" type="pres">
      <dgm:prSet presAssocID="{68D48472-5DA3-4CB3-93F3-FA8C1BE69E21}" presName="connTx" presStyleLbl="parChTrans1D2" presStyleIdx="2" presStyleCnt="4"/>
      <dgm:spPr/>
      <dgm:t>
        <a:bodyPr/>
        <a:lstStyle/>
        <a:p>
          <a:endParaRPr lang="en-US"/>
        </a:p>
      </dgm:t>
    </dgm:pt>
    <dgm:pt modelId="{F1E66641-97B5-4B7D-A19F-DB4DE18DC15F}" type="pres">
      <dgm:prSet presAssocID="{115A1D2A-ED1E-4A69-BAD5-8391B50E6BE1}" presName="node" presStyleLbl="node1" presStyleIdx="2" presStyleCnt="4">
        <dgm:presLayoutVars>
          <dgm:bulletEnabled val="1"/>
        </dgm:presLayoutVars>
      </dgm:prSet>
      <dgm:spPr/>
      <dgm:t>
        <a:bodyPr/>
        <a:lstStyle/>
        <a:p>
          <a:endParaRPr lang="en-US"/>
        </a:p>
      </dgm:t>
    </dgm:pt>
    <dgm:pt modelId="{68189479-5564-4909-B014-E8FD4CAC85C1}" type="pres">
      <dgm:prSet presAssocID="{E692DE13-FA03-4433-BB08-D7A5E6BC6DCA}" presName="Name9" presStyleLbl="parChTrans1D2" presStyleIdx="3" presStyleCnt="4"/>
      <dgm:spPr/>
      <dgm:t>
        <a:bodyPr/>
        <a:lstStyle/>
        <a:p>
          <a:endParaRPr lang="en-US"/>
        </a:p>
      </dgm:t>
    </dgm:pt>
    <dgm:pt modelId="{D697E67C-E977-40CD-A5CA-354B0975A56A}" type="pres">
      <dgm:prSet presAssocID="{E692DE13-FA03-4433-BB08-D7A5E6BC6DCA}" presName="connTx" presStyleLbl="parChTrans1D2" presStyleIdx="3" presStyleCnt="4"/>
      <dgm:spPr/>
      <dgm:t>
        <a:bodyPr/>
        <a:lstStyle/>
        <a:p>
          <a:endParaRPr lang="en-US"/>
        </a:p>
      </dgm:t>
    </dgm:pt>
    <dgm:pt modelId="{141332C9-974D-4E5A-9CEC-D9C23C06F528}" type="pres">
      <dgm:prSet presAssocID="{1723C325-BBDE-4B20-B147-0A168F93B729}" presName="node" presStyleLbl="node1" presStyleIdx="3" presStyleCnt="4" custScaleX="118718">
        <dgm:presLayoutVars>
          <dgm:bulletEnabled val="1"/>
        </dgm:presLayoutVars>
      </dgm:prSet>
      <dgm:spPr/>
      <dgm:t>
        <a:bodyPr/>
        <a:lstStyle/>
        <a:p>
          <a:endParaRPr lang="en-US"/>
        </a:p>
      </dgm:t>
    </dgm:pt>
  </dgm:ptLst>
  <dgm:cxnLst>
    <dgm:cxn modelId="{189D6C10-3B71-462C-8696-68C04C7ED1C3}" type="presOf" srcId="{115A1D2A-ED1E-4A69-BAD5-8391B50E6BE1}" destId="{F1E66641-97B5-4B7D-A19F-DB4DE18DC15F}" srcOrd="0" destOrd="0" presId="urn:microsoft.com/office/officeart/2005/8/layout/radial1"/>
    <dgm:cxn modelId="{3E52051E-8BD4-4746-9349-9D5BC6C3B97D}" type="presOf" srcId="{328A4AAF-9C11-4F6D-A2DA-A68BB20FE13E}" destId="{448B82A0-C4D9-460C-B7BD-5E60DDBAD3F6}" srcOrd="0" destOrd="0" presId="urn:microsoft.com/office/officeart/2005/8/layout/radial1"/>
    <dgm:cxn modelId="{EA5735EC-FB25-4B08-A218-46CAC8A26F19}" type="presOf" srcId="{A36B9A8D-9942-428B-A445-68FB75E1BEDB}" destId="{B3A377C7-C827-49FC-B320-544F8CDB98B8}" srcOrd="1" destOrd="0" presId="urn:microsoft.com/office/officeart/2005/8/layout/radial1"/>
    <dgm:cxn modelId="{6F7BF0B5-004B-4442-95C5-87B6FC19F1FF}" type="presOf" srcId="{E692DE13-FA03-4433-BB08-D7A5E6BC6DCA}" destId="{68189479-5564-4909-B014-E8FD4CAC85C1}" srcOrd="0" destOrd="0" presId="urn:microsoft.com/office/officeart/2005/8/layout/radial1"/>
    <dgm:cxn modelId="{DD0EA5BF-7035-4657-953C-B0AE32C45EC8}" srcId="{9FE509C2-6480-41DA-84B3-1754356F5D0F}" destId="{86A46C83-539D-47C9-A5BD-1FBD4339F9F5}" srcOrd="0" destOrd="0" parTransId="{A36B9A8D-9942-428B-A445-68FB75E1BEDB}" sibTransId="{3D008431-87D2-40A2-8222-1C613D7FE3ED}"/>
    <dgm:cxn modelId="{9D18332E-E6EF-4199-8378-65E581E34AB0}" srcId="{9FE509C2-6480-41DA-84B3-1754356F5D0F}" destId="{1723C325-BBDE-4B20-B147-0A168F93B729}" srcOrd="3" destOrd="0" parTransId="{E692DE13-FA03-4433-BB08-D7A5E6BC6DCA}" sibTransId="{A0D888CE-D8D5-4F93-ADAC-D6F25EBD777F}"/>
    <dgm:cxn modelId="{7A270608-3FA7-4339-8C48-5F7F9D4129B3}" type="presOf" srcId="{D92F313B-0050-4D8C-A191-2C23B8D931CA}" destId="{B51C2612-D482-450C-BD05-24577B38E2EC}" srcOrd="0" destOrd="0" presId="urn:microsoft.com/office/officeart/2005/8/layout/radial1"/>
    <dgm:cxn modelId="{D03921D5-E15E-4B20-AB95-46C12D6F988B}" type="presOf" srcId="{A36B9A8D-9942-428B-A445-68FB75E1BEDB}" destId="{95D2E748-74B6-4FF6-B3F1-DE61BD720540}" srcOrd="0" destOrd="0" presId="urn:microsoft.com/office/officeart/2005/8/layout/radial1"/>
    <dgm:cxn modelId="{A40B0FCD-71C5-4D5A-BAFD-3C922ADE7D3F}" srcId="{9FE509C2-6480-41DA-84B3-1754356F5D0F}" destId="{328A4AAF-9C11-4F6D-A2DA-A68BB20FE13E}" srcOrd="1" destOrd="0" parTransId="{6F6A626B-FFA4-435A-BEE0-A0C01716F20A}" sibTransId="{558C67EC-0AAC-4F68-A7B3-6119B4D5DAEA}"/>
    <dgm:cxn modelId="{7987DAC6-EC99-47AF-98AE-B33A5BEFC312}" type="presOf" srcId="{6F6A626B-FFA4-435A-BEE0-A0C01716F20A}" destId="{A2FD27F5-CF93-41EB-BC41-187B81E0E9C4}" srcOrd="0" destOrd="0" presId="urn:microsoft.com/office/officeart/2005/8/layout/radial1"/>
    <dgm:cxn modelId="{E8C36D73-28D7-4212-8718-5E5A44A5BF71}" type="presOf" srcId="{6F6A626B-FFA4-435A-BEE0-A0C01716F20A}" destId="{464DDE36-5CDB-4877-82CC-185033E1FD36}" srcOrd="1" destOrd="0" presId="urn:microsoft.com/office/officeart/2005/8/layout/radial1"/>
    <dgm:cxn modelId="{6219AE4E-398D-4ED5-8D71-622E265E2896}" srcId="{D92F313B-0050-4D8C-A191-2C23B8D931CA}" destId="{9FE509C2-6480-41DA-84B3-1754356F5D0F}" srcOrd="0" destOrd="0" parTransId="{ABAE4909-3C84-4B34-9DF7-7C8C4CB40726}" sibTransId="{B0EAFD9A-367B-4ADD-8F83-309495E3CF54}"/>
    <dgm:cxn modelId="{BE7BCB7F-4A06-4CF4-A944-5570F9B562D0}" type="presOf" srcId="{86A46C83-539D-47C9-A5BD-1FBD4339F9F5}" destId="{4BF1214A-A8A9-4B08-9C08-42A9EED8461F}" srcOrd="0" destOrd="0" presId="urn:microsoft.com/office/officeart/2005/8/layout/radial1"/>
    <dgm:cxn modelId="{77370887-3410-421A-AD73-290B0F6A9D8E}" type="presOf" srcId="{9FE509C2-6480-41DA-84B3-1754356F5D0F}" destId="{AB6F34F2-7878-429B-BC16-5E52D3D26ED9}" srcOrd="0" destOrd="0" presId="urn:microsoft.com/office/officeart/2005/8/layout/radial1"/>
    <dgm:cxn modelId="{BC14149C-F0AD-41CF-811E-52ADE4553D2A}" type="presOf" srcId="{E692DE13-FA03-4433-BB08-D7A5E6BC6DCA}" destId="{D697E67C-E977-40CD-A5CA-354B0975A56A}" srcOrd="1" destOrd="0" presId="urn:microsoft.com/office/officeart/2005/8/layout/radial1"/>
    <dgm:cxn modelId="{51C8BA2B-9FC4-4D23-B40C-F081F3553832}" type="presOf" srcId="{1723C325-BBDE-4B20-B147-0A168F93B729}" destId="{141332C9-974D-4E5A-9CEC-D9C23C06F528}" srcOrd="0" destOrd="0" presId="urn:microsoft.com/office/officeart/2005/8/layout/radial1"/>
    <dgm:cxn modelId="{6C58DBC0-32C6-4999-BA29-0B443C853464}" type="presOf" srcId="{68D48472-5DA3-4CB3-93F3-FA8C1BE69E21}" destId="{4C41ED7F-4A56-4899-848B-B9913C229940}" srcOrd="0" destOrd="0" presId="urn:microsoft.com/office/officeart/2005/8/layout/radial1"/>
    <dgm:cxn modelId="{69521DA1-E47B-42BE-A3FF-6C950A285BDA}" srcId="{9FE509C2-6480-41DA-84B3-1754356F5D0F}" destId="{115A1D2A-ED1E-4A69-BAD5-8391B50E6BE1}" srcOrd="2" destOrd="0" parTransId="{68D48472-5DA3-4CB3-93F3-FA8C1BE69E21}" sibTransId="{73188E8E-7915-4554-8008-3A095848F068}"/>
    <dgm:cxn modelId="{6B0AC520-EACA-4328-BE3F-CEE85F74B952}" type="presOf" srcId="{68D48472-5DA3-4CB3-93F3-FA8C1BE69E21}" destId="{0390F346-D85E-40FF-B03E-5D43D02F9D2F}" srcOrd="1" destOrd="0" presId="urn:microsoft.com/office/officeart/2005/8/layout/radial1"/>
    <dgm:cxn modelId="{915E942F-8B00-4B17-B5D2-F4C56D9B56AC}" type="presParOf" srcId="{B51C2612-D482-450C-BD05-24577B38E2EC}" destId="{AB6F34F2-7878-429B-BC16-5E52D3D26ED9}" srcOrd="0" destOrd="0" presId="urn:microsoft.com/office/officeart/2005/8/layout/radial1"/>
    <dgm:cxn modelId="{0D24EE46-630A-4A13-A201-CAF9D7127765}" type="presParOf" srcId="{B51C2612-D482-450C-BD05-24577B38E2EC}" destId="{95D2E748-74B6-4FF6-B3F1-DE61BD720540}" srcOrd="1" destOrd="0" presId="urn:microsoft.com/office/officeart/2005/8/layout/radial1"/>
    <dgm:cxn modelId="{C37A8F6B-FEA1-4F3C-9586-9598F0ECEE7B}" type="presParOf" srcId="{95D2E748-74B6-4FF6-B3F1-DE61BD720540}" destId="{B3A377C7-C827-49FC-B320-544F8CDB98B8}" srcOrd="0" destOrd="0" presId="urn:microsoft.com/office/officeart/2005/8/layout/radial1"/>
    <dgm:cxn modelId="{E0D2D111-0047-4119-B2D3-BFB72A928F5C}" type="presParOf" srcId="{B51C2612-D482-450C-BD05-24577B38E2EC}" destId="{4BF1214A-A8A9-4B08-9C08-42A9EED8461F}" srcOrd="2" destOrd="0" presId="urn:microsoft.com/office/officeart/2005/8/layout/radial1"/>
    <dgm:cxn modelId="{2643A67C-EAF9-46AB-A17E-B93709A8909A}" type="presParOf" srcId="{B51C2612-D482-450C-BD05-24577B38E2EC}" destId="{A2FD27F5-CF93-41EB-BC41-187B81E0E9C4}" srcOrd="3" destOrd="0" presId="urn:microsoft.com/office/officeart/2005/8/layout/radial1"/>
    <dgm:cxn modelId="{6C2E8F2C-5E88-497E-BDFB-5A7707C2E7EB}" type="presParOf" srcId="{A2FD27F5-CF93-41EB-BC41-187B81E0E9C4}" destId="{464DDE36-5CDB-4877-82CC-185033E1FD36}" srcOrd="0" destOrd="0" presId="urn:microsoft.com/office/officeart/2005/8/layout/radial1"/>
    <dgm:cxn modelId="{CC264A5B-492E-49EF-904E-16EB7F7F50AB}" type="presParOf" srcId="{B51C2612-D482-450C-BD05-24577B38E2EC}" destId="{448B82A0-C4D9-460C-B7BD-5E60DDBAD3F6}" srcOrd="4" destOrd="0" presId="urn:microsoft.com/office/officeart/2005/8/layout/radial1"/>
    <dgm:cxn modelId="{1E288F73-ED02-4BE4-BED6-2B6A6E50B1B1}" type="presParOf" srcId="{B51C2612-D482-450C-BD05-24577B38E2EC}" destId="{4C41ED7F-4A56-4899-848B-B9913C229940}" srcOrd="5" destOrd="0" presId="urn:microsoft.com/office/officeart/2005/8/layout/radial1"/>
    <dgm:cxn modelId="{42079EB1-DF64-43D0-8F9E-FCBA3D39865E}" type="presParOf" srcId="{4C41ED7F-4A56-4899-848B-B9913C229940}" destId="{0390F346-D85E-40FF-B03E-5D43D02F9D2F}" srcOrd="0" destOrd="0" presId="urn:microsoft.com/office/officeart/2005/8/layout/radial1"/>
    <dgm:cxn modelId="{56C8636E-A777-4857-96A9-367030FE4F86}" type="presParOf" srcId="{B51C2612-D482-450C-BD05-24577B38E2EC}" destId="{F1E66641-97B5-4B7D-A19F-DB4DE18DC15F}" srcOrd="6" destOrd="0" presId="urn:microsoft.com/office/officeart/2005/8/layout/radial1"/>
    <dgm:cxn modelId="{1FEDB96A-16D2-4290-91D2-840A33A6AC0B}" type="presParOf" srcId="{B51C2612-D482-450C-BD05-24577B38E2EC}" destId="{68189479-5564-4909-B014-E8FD4CAC85C1}" srcOrd="7" destOrd="0" presId="urn:microsoft.com/office/officeart/2005/8/layout/radial1"/>
    <dgm:cxn modelId="{C5CEC68F-DCFA-4B5C-8BAD-D963DB185D9D}" type="presParOf" srcId="{68189479-5564-4909-B014-E8FD4CAC85C1}" destId="{D697E67C-E977-40CD-A5CA-354B0975A56A}" srcOrd="0" destOrd="0" presId="urn:microsoft.com/office/officeart/2005/8/layout/radial1"/>
    <dgm:cxn modelId="{A693C39F-CD39-492D-8305-AFBD367AAA94}" type="presParOf" srcId="{B51C2612-D482-450C-BD05-24577B38E2EC}" destId="{141332C9-974D-4E5A-9CEC-D9C23C06F528}" srcOrd="8" destOrd="0" presId="urn:microsoft.com/office/officeart/2005/8/layout/radial1"/>
  </dgm:cxnLst>
  <dgm:bg/>
  <dgm:whole/>
</dgm:dataModel>
</file>

<file path=ppt/diagrams/data6.xml><?xml version="1.0" encoding="utf-8"?>
<dgm:dataModel xmlns:dgm="http://schemas.openxmlformats.org/drawingml/2006/diagram" xmlns:a="http://schemas.openxmlformats.org/drawingml/2006/main">
  <dgm:ptLst>
    <dgm:pt modelId="{608CE985-5523-4A0C-8BA6-C2405A352048}"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F52F90AC-FC95-4A25-AB00-B66AD313F525}">
      <dgm:prSet phldrT="[Text]" custT="1"/>
      <dgm:spPr>
        <a:gradFill flip="none" rotWithShape="1">
          <a:gsLst>
            <a:gs pos="0">
              <a:srgbClr val="000082"/>
            </a:gs>
            <a:gs pos="30000">
              <a:srgbClr val="66008F"/>
            </a:gs>
            <a:gs pos="64999">
              <a:srgbClr val="BA0066"/>
            </a:gs>
            <a:gs pos="89999">
              <a:srgbClr val="FF0000"/>
            </a:gs>
            <a:gs pos="100000">
              <a:srgbClr val="FF8200"/>
            </a:gs>
          </a:gsLst>
          <a:lin ang="8100000" scaled="1"/>
          <a:tileRect/>
        </a:gradFill>
      </dgm:spPr>
      <dgm:t>
        <a:bodyPr/>
        <a:lstStyle/>
        <a:p>
          <a:r>
            <a:rPr lang="en-US" sz="3500" dirty="0" smtClean="0"/>
            <a:t>Macro </a:t>
          </a:r>
          <a:r>
            <a:rPr lang="en-US" sz="2000" dirty="0" smtClean="0"/>
            <a:t>Environment</a:t>
          </a:r>
          <a:r>
            <a:rPr lang="en-US" sz="3500" dirty="0" smtClean="0"/>
            <a:t> </a:t>
          </a:r>
          <a:endParaRPr lang="en-US" sz="3500" dirty="0"/>
        </a:p>
      </dgm:t>
    </dgm:pt>
    <dgm:pt modelId="{8A4443F4-EB5A-477B-BFCE-76A261B32ED2}" type="parTrans" cxnId="{AF86D2A9-13FE-4D8C-8BE4-BA5CF6AC74D7}">
      <dgm:prSet/>
      <dgm:spPr/>
      <dgm:t>
        <a:bodyPr/>
        <a:lstStyle/>
        <a:p>
          <a:endParaRPr lang="en-US"/>
        </a:p>
      </dgm:t>
    </dgm:pt>
    <dgm:pt modelId="{AAFD9F73-9271-4FAE-9D96-8E5E3DF0287B}" type="sibTrans" cxnId="{AF86D2A9-13FE-4D8C-8BE4-BA5CF6AC74D7}">
      <dgm:prSet/>
      <dgm:spPr/>
      <dgm:t>
        <a:bodyPr/>
        <a:lstStyle/>
        <a:p>
          <a:endParaRPr lang="en-US"/>
        </a:p>
      </dgm:t>
    </dgm:pt>
    <dgm:pt modelId="{03FE9070-C64A-4B5A-8E0B-A9CE172ED9CA}">
      <dgm:prSet phldrT="[Text]" custT="1"/>
      <dgm:spPr>
        <a:gradFill flip="none" rotWithShape="1">
          <a:gsLst>
            <a:gs pos="0">
              <a:schemeClr val="accent2">
                <a:lumMod val="60000"/>
                <a:lumOff val="40000"/>
              </a:schemeClr>
            </a:gs>
            <a:gs pos="50000">
              <a:schemeClr val="accent1">
                <a:tint val="44500"/>
                <a:satMod val="160000"/>
              </a:schemeClr>
            </a:gs>
            <a:gs pos="100000">
              <a:schemeClr val="accent1">
                <a:tint val="23500"/>
                <a:satMod val="160000"/>
              </a:schemeClr>
            </a:gs>
          </a:gsLst>
          <a:lin ang="16200000" scaled="1"/>
          <a:tileRect/>
        </a:gradFill>
      </dgm:spPr>
      <dgm:t>
        <a:bodyPr/>
        <a:lstStyle/>
        <a:p>
          <a:r>
            <a:rPr lang="en-US" sz="2000" dirty="0" smtClean="0">
              <a:solidFill>
                <a:srgbClr val="002060"/>
              </a:solidFill>
            </a:rPr>
            <a:t>Marketing Intermediaries</a:t>
          </a:r>
          <a:endParaRPr lang="en-US" sz="2000" dirty="0">
            <a:solidFill>
              <a:srgbClr val="002060"/>
            </a:solidFill>
          </a:endParaRPr>
        </a:p>
      </dgm:t>
    </dgm:pt>
    <dgm:pt modelId="{DC3E6E36-C8AC-46F0-AEBC-61C08D6F5279}" type="parTrans" cxnId="{460C8E96-8698-4AFE-80AA-2F9CC20FCE66}">
      <dgm:prSet/>
      <dgm:spPr/>
      <dgm:t>
        <a:bodyPr/>
        <a:lstStyle/>
        <a:p>
          <a:endParaRPr lang="en-US"/>
        </a:p>
      </dgm:t>
    </dgm:pt>
    <dgm:pt modelId="{A4F207FB-A367-46E1-899E-B3D52597F73A}" type="sibTrans" cxnId="{460C8E96-8698-4AFE-80AA-2F9CC20FCE66}">
      <dgm:prSet/>
      <dgm:spPr/>
      <dgm:t>
        <a:bodyPr/>
        <a:lstStyle/>
        <a:p>
          <a:endParaRPr lang="en-US"/>
        </a:p>
      </dgm:t>
    </dgm:pt>
    <dgm:pt modelId="{17189F83-6CFD-4FB5-B03E-1AF8755591E8}">
      <dgm:prSet phldrT="[Text]" custT="1"/>
      <dgm:spPr>
        <a:gradFill rotWithShape="0">
          <a:gsLst>
            <a:gs pos="0">
              <a:schemeClr val="accent2">
                <a:lumMod val="60000"/>
                <a:lumOff val="40000"/>
              </a:schemeClr>
            </a:gs>
            <a:gs pos="50000">
              <a:schemeClr val="accent1">
                <a:tint val="44500"/>
                <a:satMod val="160000"/>
              </a:schemeClr>
            </a:gs>
            <a:gs pos="100000">
              <a:schemeClr val="accent1">
                <a:tint val="23500"/>
                <a:satMod val="160000"/>
              </a:schemeClr>
            </a:gs>
          </a:gsLst>
          <a:lin ang="16200000" scaled="1"/>
        </a:gradFill>
      </dgm:spPr>
      <dgm:t>
        <a:bodyPr/>
        <a:lstStyle/>
        <a:p>
          <a:r>
            <a:rPr lang="en-US" sz="2000" dirty="0" smtClean="0">
              <a:solidFill>
                <a:srgbClr val="002060"/>
              </a:solidFill>
            </a:rPr>
            <a:t>Suppliers</a:t>
          </a:r>
          <a:endParaRPr lang="en-US" sz="2000" dirty="0">
            <a:solidFill>
              <a:srgbClr val="002060"/>
            </a:solidFill>
          </a:endParaRPr>
        </a:p>
      </dgm:t>
    </dgm:pt>
    <dgm:pt modelId="{6B9C158D-938E-4923-876D-D91F008DB577}" type="parTrans" cxnId="{93B2285B-BAF5-4187-AEC2-E4FFB259E3A9}">
      <dgm:prSet/>
      <dgm:spPr/>
      <dgm:t>
        <a:bodyPr/>
        <a:lstStyle/>
        <a:p>
          <a:endParaRPr lang="en-US"/>
        </a:p>
      </dgm:t>
    </dgm:pt>
    <dgm:pt modelId="{5E46E2F2-AE8E-446D-AAFF-9FDBB90A47F6}" type="sibTrans" cxnId="{93B2285B-BAF5-4187-AEC2-E4FFB259E3A9}">
      <dgm:prSet/>
      <dgm:spPr/>
      <dgm:t>
        <a:bodyPr/>
        <a:lstStyle/>
        <a:p>
          <a:endParaRPr lang="en-US"/>
        </a:p>
      </dgm:t>
    </dgm:pt>
    <dgm:pt modelId="{61C67A94-DC5B-4567-AC69-D41407338E1D}">
      <dgm:prSet phldrT="[Text]" custT="1"/>
      <dgm:spPr>
        <a:gradFill rotWithShape="0">
          <a:gsLst>
            <a:gs pos="0">
              <a:schemeClr val="accent2">
                <a:lumMod val="60000"/>
                <a:lumOff val="40000"/>
              </a:schemeClr>
            </a:gs>
            <a:gs pos="50000">
              <a:schemeClr val="accent1">
                <a:tint val="44500"/>
                <a:satMod val="160000"/>
              </a:schemeClr>
            </a:gs>
            <a:gs pos="100000">
              <a:schemeClr val="accent1">
                <a:tint val="23500"/>
                <a:satMod val="160000"/>
              </a:schemeClr>
            </a:gs>
          </a:gsLst>
          <a:lin ang="16200000" scaled="1"/>
        </a:gradFill>
      </dgm:spPr>
      <dgm:t>
        <a:bodyPr/>
        <a:lstStyle/>
        <a:p>
          <a:r>
            <a:rPr lang="en-US" sz="2000" dirty="0" smtClean="0">
              <a:solidFill>
                <a:srgbClr val="002060"/>
              </a:solidFill>
            </a:rPr>
            <a:t>Customer Markets</a:t>
          </a:r>
          <a:endParaRPr lang="en-US" sz="2000" dirty="0">
            <a:solidFill>
              <a:srgbClr val="002060"/>
            </a:solidFill>
          </a:endParaRPr>
        </a:p>
      </dgm:t>
    </dgm:pt>
    <dgm:pt modelId="{DB8B1F28-5FA2-4234-A356-72B6BE928126}" type="parTrans" cxnId="{B4BAED22-C827-4176-BA08-D2771F8EFF6C}">
      <dgm:prSet/>
      <dgm:spPr/>
      <dgm:t>
        <a:bodyPr/>
        <a:lstStyle/>
        <a:p>
          <a:endParaRPr lang="en-US"/>
        </a:p>
      </dgm:t>
    </dgm:pt>
    <dgm:pt modelId="{E835B90D-AC34-4C9E-BE1C-2B21606F27BC}" type="sibTrans" cxnId="{B4BAED22-C827-4176-BA08-D2771F8EFF6C}">
      <dgm:prSet/>
      <dgm:spPr/>
      <dgm:t>
        <a:bodyPr/>
        <a:lstStyle/>
        <a:p>
          <a:endParaRPr lang="en-US"/>
        </a:p>
      </dgm:t>
    </dgm:pt>
    <dgm:pt modelId="{C8D97442-CEED-4627-9B7C-53953FF4FF80}" type="pres">
      <dgm:prSet presAssocID="{608CE985-5523-4A0C-8BA6-C2405A352048}" presName="hierChild1" presStyleCnt="0">
        <dgm:presLayoutVars>
          <dgm:orgChart val="1"/>
          <dgm:chPref val="1"/>
          <dgm:dir/>
          <dgm:animOne val="branch"/>
          <dgm:animLvl val="lvl"/>
          <dgm:resizeHandles/>
        </dgm:presLayoutVars>
      </dgm:prSet>
      <dgm:spPr/>
      <dgm:t>
        <a:bodyPr/>
        <a:lstStyle/>
        <a:p>
          <a:endParaRPr lang="en-US"/>
        </a:p>
      </dgm:t>
    </dgm:pt>
    <dgm:pt modelId="{428B20BD-2494-40BC-BDBA-58EAA9598B22}" type="pres">
      <dgm:prSet presAssocID="{F52F90AC-FC95-4A25-AB00-B66AD313F525}" presName="hierRoot1" presStyleCnt="0">
        <dgm:presLayoutVars>
          <dgm:hierBranch val="init"/>
        </dgm:presLayoutVars>
      </dgm:prSet>
      <dgm:spPr/>
    </dgm:pt>
    <dgm:pt modelId="{7906A351-E5B1-4B80-B035-5E28BF131F88}" type="pres">
      <dgm:prSet presAssocID="{F52F90AC-FC95-4A25-AB00-B66AD313F525}" presName="rootComposite1" presStyleCnt="0"/>
      <dgm:spPr/>
    </dgm:pt>
    <dgm:pt modelId="{DC477B7E-3EF5-44C0-AD3A-2FA4E41F5048}" type="pres">
      <dgm:prSet presAssocID="{F52F90AC-FC95-4A25-AB00-B66AD313F525}" presName="rootText1" presStyleLbl="node0" presStyleIdx="0" presStyleCnt="1" custFlipVert="0" custScaleY="82617">
        <dgm:presLayoutVars>
          <dgm:chPref val="3"/>
        </dgm:presLayoutVars>
      </dgm:prSet>
      <dgm:spPr/>
      <dgm:t>
        <a:bodyPr/>
        <a:lstStyle/>
        <a:p>
          <a:endParaRPr lang="en-US"/>
        </a:p>
      </dgm:t>
    </dgm:pt>
    <dgm:pt modelId="{63389DDA-F1F1-4B1C-A046-D3BB9E9DAF64}" type="pres">
      <dgm:prSet presAssocID="{F52F90AC-FC95-4A25-AB00-B66AD313F525}" presName="rootConnector1" presStyleLbl="node1" presStyleIdx="0" presStyleCnt="0"/>
      <dgm:spPr/>
      <dgm:t>
        <a:bodyPr/>
        <a:lstStyle/>
        <a:p>
          <a:endParaRPr lang="en-US"/>
        </a:p>
      </dgm:t>
    </dgm:pt>
    <dgm:pt modelId="{79348DF3-1E97-4270-B5ED-41A752DB976F}" type="pres">
      <dgm:prSet presAssocID="{F52F90AC-FC95-4A25-AB00-B66AD313F525}" presName="hierChild2" presStyleCnt="0"/>
      <dgm:spPr/>
    </dgm:pt>
    <dgm:pt modelId="{56E30D72-6393-4EEF-9ED3-5A7750192A0E}" type="pres">
      <dgm:prSet presAssocID="{DC3E6E36-C8AC-46F0-AEBC-61C08D6F5279}" presName="Name37" presStyleLbl="parChTrans1D2" presStyleIdx="0" presStyleCnt="3"/>
      <dgm:spPr/>
      <dgm:t>
        <a:bodyPr/>
        <a:lstStyle/>
        <a:p>
          <a:endParaRPr lang="en-US"/>
        </a:p>
      </dgm:t>
    </dgm:pt>
    <dgm:pt modelId="{AB163A2C-67A8-4AD8-AF4E-D8B3A3280CE5}" type="pres">
      <dgm:prSet presAssocID="{03FE9070-C64A-4B5A-8E0B-A9CE172ED9CA}" presName="hierRoot2" presStyleCnt="0">
        <dgm:presLayoutVars>
          <dgm:hierBranch val="init"/>
        </dgm:presLayoutVars>
      </dgm:prSet>
      <dgm:spPr/>
    </dgm:pt>
    <dgm:pt modelId="{7206AB9A-7C4E-456C-B628-4AF45E8D060A}" type="pres">
      <dgm:prSet presAssocID="{03FE9070-C64A-4B5A-8E0B-A9CE172ED9CA}" presName="rootComposite" presStyleCnt="0"/>
      <dgm:spPr/>
    </dgm:pt>
    <dgm:pt modelId="{D00BD45E-54EC-4327-8E69-82F64CA1CF07}" type="pres">
      <dgm:prSet presAssocID="{03FE9070-C64A-4B5A-8E0B-A9CE172ED9CA}" presName="rootText" presStyleLbl="node2" presStyleIdx="0" presStyleCnt="3">
        <dgm:presLayoutVars>
          <dgm:chPref val="3"/>
        </dgm:presLayoutVars>
      </dgm:prSet>
      <dgm:spPr/>
      <dgm:t>
        <a:bodyPr/>
        <a:lstStyle/>
        <a:p>
          <a:endParaRPr lang="en-US"/>
        </a:p>
      </dgm:t>
    </dgm:pt>
    <dgm:pt modelId="{D0D2E735-4595-4DC2-9F73-13B3683E7B6D}" type="pres">
      <dgm:prSet presAssocID="{03FE9070-C64A-4B5A-8E0B-A9CE172ED9CA}" presName="rootConnector" presStyleLbl="node2" presStyleIdx="0" presStyleCnt="3"/>
      <dgm:spPr/>
      <dgm:t>
        <a:bodyPr/>
        <a:lstStyle/>
        <a:p>
          <a:endParaRPr lang="en-US"/>
        </a:p>
      </dgm:t>
    </dgm:pt>
    <dgm:pt modelId="{32C3D265-ED76-42EF-BED6-32E06CC1FD1A}" type="pres">
      <dgm:prSet presAssocID="{03FE9070-C64A-4B5A-8E0B-A9CE172ED9CA}" presName="hierChild4" presStyleCnt="0"/>
      <dgm:spPr/>
    </dgm:pt>
    <dgm:pt modelId="{EDFD970D-39EA-481C-AA76-3A74838F773D}" type="pres">
      <dgm:prSet presAssocID="{03FE9070-C64A-4B5A-8E0B-A9CE172ED9CA}" presName="hierChild5" presStyleCnt="0"/>
      <dgm:spPr/>
    </dgm:pt>
    <dgm:pt modelId="{B7720B2E-5A4B-428B-92A1-A03C49BBF4F3}" type="pres">
      <dgm:prSet presAssocID="{6B9C158D-938E-4923-876D-D91F008DB577}" presName="Name37" presStyleLbl="parChTrans1D2" presStyleIdx="1" presStyleCnt="3"/>
      <dgm:spPr/>
      <dgm:t>
        <a:bodyPr/>
        <a:lstStyle/>
        <a:p>
          <a:endParaRPr lang="en-US"/>
        </a:p>
      </dgm:t>
    </dgm:pt>
    <dgm:pt modelId="{82D66ACF-8DC7-4C3F-8F74-42FEA114A899}" type="pres">
      <dgm:prSet presAssocID="{17189F83-6CFD-4FB5-B03E-1AF8755591E8}" presName="hierRoot2" presStyleCnt="0">
        <dgm:presLayoutVars>
          <dgm:hierBranch val="init"/>
        </dgm:presLayoutVars>
      </dgm:prSet>
      <dgm:spPr/>
    </dgm:pt>
    <dgm:pt modelId="{CB57FFD2-E64C-4F80-AE11-1D76D95EE06A}" type="pres">
      <dgm:prSet presAssocID="{17189F83-6CFD-4FB5-B03E-1AF8755591E8}" presName="rootComposite" presStyleCnt="0"/>
      <dgm:spPr/>
    </dgm:pt>
    <dgm:pt modelId="{DB6F56CC-A208-4558-AE64-E549177A23D3}" type="pres">
      <dgm:prSet presAssocID="{17189F83-6CFD-4FB5-B03E-1AF8755591E8}" presName="rootText" presStyleLbl="node2" presStyleIdx="1" presStyleCnt="3">
        <dgm:presLayoutVars>
          <dgm:chPref val="3"/>
        </dgm:presLayoutVars>
      </dgm:prSet>
      <dgm:spPr/>
      <dgm:t>
        <a:bodyPr/>
        <a:lstStyle/>
        <a:p>
          <a:endParaRPr lang="en-US"/>
        </a:p>
      </dgm:t>
    </dgm:pt>
    <dgm:pt modelId="{CCEC93CB-966E-48F8-BA01-EF917BBA5D79}" type="pres">
      <dgm:prSet presAssocID="{17189F83-6CFD-4FB5-B03E-1AF8755591E8}" presName="rootConnector" presStyleLbl="node2" presStyleIdx="1" presStyleCnt="3"/>
      <dgm:spPr/>
      <dgm:t>
        <a:bodyPr/>
        <a:lstStyle/>
        <a:p>
          <a:endParaRPr lang="en-US"/>
        </a:p>
      </dgm:t>
    </dgm:pt>
    <dgm:pt modelId="{AD9EC03F-1645-46D7-984D-703A4EE6BC4F}" type="pres">
      <dgm:prSet presAssocID="{17189F83-6CFD-4FB5-B03E-1AF8755591E8}" presName="hierChild4" presStyleCnt="0"/>
      <dgm:spPr/>
    </dgm:pt>
    <dgm:pt modelId="{5F98D95F-95EA-4FDF-AB92-36659E244486}" type="pres">
      <dgm:prSet presAssocID="{17189F83-6CFD-4FB5-B03E-1AF8755591E8}" presName="hierChild5" presStyleCnt="0"/>
      <dgm:spPr/>
    </dgm:pt>
    <dgm:pt modelId="{DF21318C-B6BF-4987-B4F1-FC3A3AC13EA1}" type="pres">
      <dgm:prSet presAssocID="{DB8B1F28-5FA2-4234-A356-72B6BE928126}" presName="Name37" presStyleLbl="parChTrans1D2" presStyleIdx="2" presStyleCnt="3"/>
      <dgm:spPr/>
      <dgm:t>
        <a:bodyPr/>
        <a:lstStyle/>
        <a:p>
          <a:endParaRPr lang="en-US"/>
        </a:p>
      </dgm:t>
    </dgm:pt>
    <dgm:pt modelId="{DCF7ECCD-49A2-4B02-A779-1C9EEFF9D1E9}" type="pres">
      <dgm:prSet presAssocID="{61C67A94-DC5B-4567-AC69-D41407338E1D}" presName="hierRoot2" presStyleCnt="0">
        <dgm:presLayoutVars>
          <dgm:hierBranch val="init"/>
        </dgm:presLayoutVars>
      </dgm:prSet>
      <dgm:spPr/>
    </dgm:pt>
    <dgm:pt modelId="{05B2F70A-26A7-423F-99B8-438130BBCBF7}" type="pres">
      <dgm:prSet presAssocID="{61C67A94-DC5B-4567-AC69-D41407338E1D}" presName="rootComposite" presStyleCnt="0"/>
      <dgm:spPr/>
    </dgm:pt>
    <dgm:pt modelId="{BAEB0AAD-2E2E-4058-9408-C5477EEC64F2}" type="pres">
      <dgm:prSet presAssocID="{61C67A94-DC5B-4567-AC69-D41407338E1D}" presName="rootText" presStyleLbl="node2" presStyleIdx="2" presStyleCnt="3">
        <dgm:presLayoutVars>
          <dgm:chPref val="3"/>
        </dgm:presLayoutVars>
      </dgm:prSet>
      <dgm:spPr/>
      <dgm:t>
        <a:bodyPr/>
        <a:lstStyle/>
        <a:p>
          <a:endParaRPr lang="en-US"/>
        </a:p>
      </dgm:t>
    </dgm:pt>
    <dgm:pt modelId="{5AB98F4C-AAC6-48E0-BB13-F6C1B426C2E5}" type="pres">
      <dgm:prSet presAssocID="{61C67A94-DC5B-4567-AC69-D41407338E1D}" presName="rootConnector" presStyleLbl="node2" presStyleIdx="2" presStyleCnt="3"/>
      <dgm:spPr/>
      <dgm:t>
        <a:bodyPr/>
        <a:lstStyle/>
        <a:p>
          <a:endParaRPr lang="en-US"/>
        </a:p>
      </dgm:t>
    </dgm:pt>
    <dgm:pt modelId="{9867140B-F26C-4714-BA3D-C35C8244F054}" type="pres">
      <dgm:prSet presAssocID="{61C67A94-DC5B-4567-AC69-D41407338E1D}" presName="hierChild4" presStyleCnt="0"/>
      <dgm:spPr/>
    </dgm:pt>
    <dgm:pt modelId="{97213F48-B8CC-4C05-A72F-C9E10B8C293F}" type="pres">
      <dgm:prSet presAssocID="{61C67A94-DC5B-4567-AC69-D41407338E1D}" presName="hierChild5" presStyleCnt="0"/>
      <dgm:spPr/>
    </dgm:pt>
    <dgm:pt modelId="{1C37B3AE-6727-4AE5-A9B8-D344BB003F7B}" type="pres">
      <dgm:prSet presAssocID="{F52F90AC-FC95-4A25-AB00-B66AD313F525}" presName="hierChild3" presStyleCnt="0"/>
      <dgm:spPr/>
    </dgm:pt>
  </dgm:ptLst>
  <dgm:cxnLst>
    <dgm:cxn modelId="{F6F06529-73A3-434A-B21C-F995CF621C5C}" type="presOf" srcId="{F52F90AC-FC95-4A25-AB00-B66AD313F525}" destId="{63389DDA-F1F1-4B1C-A046-D3BB9E9DAF64}" srcOrd="1" destOrd="0" presId="urn:microsoft.com/office/officeart/2005/8/layout/orgChart1"/>
    <dgm:cxn modelId="{C98D268D-4F64-45F5-995F-768A70A0420D}" type="presOf" srcId="{61C67A94-DC5B-4567-AC69-D41407338E1D}" destId="{5AB98F4C-AAC6-48E0-BB13-F6C1B426C2E5}" srcOrd="1" destOrd="0" presId="urn:microsoft.com/office/officeart/2005/8/layout/orgChart1"/>
    <dgm:cxn modelId="{097DA4BF-40AC-47C5-BEC4-F8A91E80470E}" type="presOf" srcId="{6B9C158D-938E-4923-876D-D91F008DB577}" destId="{B7720B2E-5A4B-428B-92A1-A03C49BBF4F3}" srcOrd="0" destOrd="0" presId="urn:microsoft.com/office/officeart/2005/8/layout/orgChart1"/>
    <dgm:cxn modelId="{2C2178D8-A29E-441F-8AC3-C7D1E94B4F25}" type="presOf" srcId="{03FE9070-C64A-4B5A-8E0B-A9CE172ED9CA}" destId="{D00BD45E-54EC-4327-8E69-82F64CA1CF07}" srcOrd="0" destOrd="0" presId="urn:microsoft.com/office/officeart/2005/8/layout/orgChart1"/>
    <dgm:cxn modelId="{79E9BDE6-F432-49B6-A168-5651F8A7C637}" type="presOf" srcId="{608CE985-5523-4A0C-8BA6-C2405A352048}" destId="{C8D97442-CEED-4627-9B7C-53953FF4FF80}" srcOrd="0" destOrd="0" presId="urn:microsoft.com/office/officeart/2005/8/layout/orgChart1"/>
    <dgm:cxn modelId="{E52A9795-2C13-4C25-A2A6-FBF8D614B76A}" type="presOf" srcId="{DC3E6E36-C8AC-46F0-AEBC-61C08D6F5279}" destId="{56E30D72-6393-4EEF-9ED3-5A7750192A0E}" srcOrd="0" destOrd="0" presId="urn:microsoft.com/office/officeart/2005/8/layout/orgChart1"/>
    <dgm:cxn modelId="{3EDCD6B4-E72E-44B3-9A2B-7D7D2807D9BA}" type="presOf" srcId="{17189F83-6CFD-4FB5-B03E-1AF8755591E8}" destId="{DB6F56CC-A208-4558-AE64-E549177A23D3}" srcOrd="0" destOrd="0" presId="urn:microsoft.com/office/officeart/2005/8/layout/orgChart1"/>
    <dgm:cxn modelId="{28352591-A015-4A03-8A2E-332D481F2407}" type="presOf" srcId="{61C67A94-DC5B-4567-AC69-D41407338E1D}" destId="{BAEB0AAD-2E2E-4058-9408-C5477EEC64F2}" srcOrd="0" destOrd="0" presId="urn:microsoft.com/office/officeart/2005/8/layout/orgChart1"/>
    <dgm:cxn modelId="{AF86D2A9-13FE-4D8C-8BE4-BA5CF6AC74D7}" srcId="{608CE985-5523-4A0C-8BA6-C2405A352048}" destId="{F52F90AC-FC95-4A25-AB00-B66AD313F525}" srcOrd="0" destOrd="0" parTransId="{8A4443F4-EB5A-477B-BFCE-76A261B32ED2}" sibTransId="{AAFD9F73-9271-4FAE-9D96-8E5E3DF0287B}"/>
    <dgm:cxn modelId="{93B2285B-BAF5-4187-AEC2-E4FFB259E3A9}" srcId="{F52F90AC-FC95-4A25-AB00-B66AD313F525}" destId="{17189F83-6CFD-4FB5-B03E-1AF8755591E8}" srcOrd="1" destOrd="0" parTransId="{6B9C158D-938E-4923-876D-D91F008DB577}" sibTransId="{5E46E2F2-AE8E-446D-AAFF-9FDBB90A47F6}"/>
    <dgm:cxn modelId="{B4BAED22-C827-4176-BA08-D2771F8EFF6C}" srcId="{F52F90AC-FC95-4A25-AB00-B66AD313F525}" destId="{61C67A94-DC5B-4567-AC69-D41407338E1D}" srcOrd="2" destOrd="0" parTransId="{DB8B1F28-5FA2-4234-A356-72B6BE928126}" sibTransId="{E835B90D-AC34-4C9E-BE1C-2B21606F27BC}"/>
    <dgm:cxn modelId="{CACAB083-5E44-4494-99ED-C47C0EE3984F}" type="presOf" srcId="{17189F83-6CFD-4FB5-B03E-1AF8755591E8}" destId="{CCEC93CB-966E-48F8-BA01-EF917BBA5D79}" srcOrd="1" destOrd="0" presId="urn:microsoft.com/office/officeart/2005/8/layout/orgChart1"/>
    <dgm:cxn modelId="{65C0BB38-11CA-448D-933E-53994D8FC756}" type="presOf" srcId="{03FE9070-C64A-4B5A-8E0B-A9CE172ED9CA}" destId="{D0D2E735-4595-4DC2-9F73-13B3683E7B6D}" srcOrd="1" destOrd="0" presId="urn:microsoft.com/office/officeart/2005/8/layout/orgChart1"/>
    <dgm:cxn modelId="{460C8E96-8698-4AFE-80AA-2F9CC20FCE66}" srcId="{F52F90AC-FC95-4A25-AB00-B66AD313F525}" destId="{03FE9070-C64A-4B5A-8E0B-A9CE172ED9CA}" srcOrd="0" destOrd="0" parTransId="{DC3E6E36-C8AC-46F0-AEBC-61C08D6F5279}" sibTransId="{A4F207FB-A367-46E1-899E-B3D52597F73A}"/>
    <dgm:cxn modelId="{05899BA5-1682-45CA-9EC9-440B2538B591}" type="presOf" srcId="{F52F90AC-FC95-4A25-AB00-B66AD313F525}" destId="{DC477B7E-3EF5-44C0-AD3A-2FA4E41F5048}" srcOrd="0" destOrd="0" presId="urn:microsoft.com/office/officeart/2005/8/layout/orgChart1"/>
    <dgm:cxn modelId="{53CF6369-B326-4A92-A1F1-8B05A40508B5}" type="presOf" srcId="{DB8B1F28-5FA2-4234-A356-72B6BE928126}" destId="{DF21318C-B6BF-4987-B4F1-FC3A3AC13EA1}" srcOrd="0" destOrd="0" presId="urn:microsoft.com/office/officeart/2005/8/layout/orgChart1"/>
    <dgm:cxn modelId="{D69F0722-5104-4DDB-8979-B75CAFCBEBE8}" type="presParOf" srcId="{C8D97442-CEED-4627-9B7C-53953FF4FF80}" destId="{428B20BD-2494-40BC-BDBA-58EAA9598B22}" srcOrd="0" destOrd="0" presId="urn:microsoft.com/office/officeart/2005/8/layout/orgChart1"/>
    <dgm:cxn modelId="{02D76F17-E791-4D4D-9706-2F7DA44E7F8F}" type="presParOf" srcId="{428B20BD-2494-40BC-BDBA-58EAA9598B22}" destId="{7906A351-E5B1-4B80-B035-5E28BF131F88}" srcOrd="0" destOrd="0" presId="urn:microsoft.com/office/officeart/2005/8/layout/orgChart1"/>
    <dgm:cxn modelId="{5ECD563F-69DB-4FD7-83CF-C12F37175C19}" type="presParOf" srcId="{7906A351-E5B1-4B80-B035-5E28BF131F88}" destId="{DC477B7E-3EF5-44C0-AD3A-2FA4E41F5048}" srcOrd="0" destOrd="0" presId="urn:microsoft.com/office/officeart/2005/8/layout/orgChart1"/>
    <dgm:cxn modelId="{AAD084D0-2F19-48E8-92B8-767354F5370B}" type="presParOf" srcId="{7906A351-E5B1-4B80-B035-5E28BF131F88}" destId="{63389DDA-F1F1-4B1C-A046-D3BB9E9DAF64}" srcOrd="1" destOrd="0" presId="urn:microsoft.com/office/officeart/2005/8/layout/orgChart1"/>
    <dgm:cxn modelId="{4E81E1BF-2B3E-4B8D-8775-ECF7D827F0F7}" type="presParOf" srcId="{428B20BD-2494-40BC-BDBA-58EAA9598B22}" destId="{79348DF3-1E97-4270-B5ED-41A752DB976F}" srcOrd="1" destOrd="0" presId="urn:microsoft.com/office/officeart/2005/8/layout/orgChart1"/>
    <dgm:cxn modelId="{7626080F-0E76-4ACE-9A2C-4752F139641F}" type="presParOf" srcId="{79348DF3-1E97-4270-B5ED-41A752DB976F}" destId="{56E30D72-6393-4EEF-9ED3-5A7750192A0E}" srcOrd="0" destOrd="0" presId="urn:microsoft.com/office/officeart/2005/8/layout/orgChart1"/>
    <dgm:cxn modelId="{8DB633D9-DC8C-4AFA-A937-A8E24F5AB392}" type="presParOf" srcId="{79348DF3-1E97-4270-B5ED-41A752DB976F}" destId="{AB163A2C-67A8-4AD8-AF4E-D8B3A3280CE5}" srcOrd="1" destOrd="0" presId="urn:microsoft.com/office/officeart/2005/8/layout/orgChart1"/>
    <dgm:cxn modelId="{E996DCEA-E4DA-42AD-9B88-C430C5DC8EE5}" type="presParOf" srcId="{AB163A2C-67A8-4AD8-AF4E-D8B3A3280CE5}" destId="{7206AB9A-7C4E-456C-B628-4AF45E8D060A}" srcOrd="0" destOrd="0" presId="urn:microsoft.com/office/officeart/2005/8/layout/orgChart1"/>
    <dgm:cxn modelId="{9607E02C-DBD8-41F1-8734-D01A61E2ABA8}" type="presParOf" srcId="{7206AB9A-7C4E-456C-B628-4AF45E8D060A}" destId="{D00BD45E-54EC-4327-8E69-82F64CA1CF07}" srcOrd="0" destOrd="0" presId="urn:microsoft.com/office/officeart/2005/8/layout/orgChart1"/>
    <dgm:cxn modelId="{4AB24281-5DD7-4316-9319-84C175A2AFF4}" type="presParOf" srcId="{7206AB9A-7C4E-456C-B628-4AF45E8D060A}" destId="{D0D2E735-4595-4DC2-9F73-13B3683E7B6D}" srcOrd="1" destOrd="0" presId="urn:microsoft.com/office/officeart/2005/8/layout/orgChart1"/>
    <dgm:cxn modelId="{8C96DA8E-DC15-4A95-A005-56077B5805F1}" type="presParOf" srcId="{AB163A2C-67A8-4AD8-AF4E-D8B3A3280CE5}" destId="{32C3D265-ED76-42EF-BED6-32E06CC1FD1A}" srcOrd="1" destOrd="0" presId="urn:microsoft.com/office/officeart/2005/8/layout/orgChart1"/>
    <dgm:cxn modelId="{ABAE0F4E-9BBB-43BF-BB9D-3F090FAD5129}" type="presParOf" srcId="{AB163A2C-67A8-4AD8-AF4E-D8B3A3280CE5}" destId="{EDFD970D-39EA-481C-AA76-3A74838F773D}" srcOrd="2" destOrd="0" presId="urn:microsoft.com/office/officeart/2005/8/layout/orgChart1"/>
    <dgm:cxn modelId="{8A8982CF-52CE-4B15-BE63-0C59A064528E}" type="presParOf" srcId="{79348DF3-1E97-4270-B5ED-41A752DB976F}" destId="{B7720B2E-5A4B-428B-92A1-A03C49BBF4F3}" srcOrd="2" destOrd="0" presId="urn:microsoft.com/office/officeart/2005/8/layout/orgChart1"/>
    <dgm:cxn modelId="{9D6FE23A-D45C-4EB3-8CBB-CE266CF87CAB}" type="presParOf" srcId="{79348DF3-1E97-4270-B5ED-41A752DB976F}" destId="{82D66ACF-8DC7-4C3F-8F74-42FEA114A899}" srcOrd="3" destOrd="0" presId="urn:microsoft.com/office/officeart/2005/8/layout/orgChart1"/>
    <dgm:cxn modelId="{64115187-922B-4943-BB15-10AE20A0B774}" type="presParOf" srcId="{82D66ACF-8DC7-4C3F-8F74-42FEA114A899}" destId="{CB57FFD2-E64C-4F80-AE11-1D76D95EE06A}" srcOrd="0" destOrd="0" presId="urn:microsoft.com/office/officeart/2005/8/layout/orgChart1"/>
    <dgm:cxn modelId="{ADA9275E-315F-478E-86AE-BE90B034337A}" type="presParOf" srcId="{CB57FFD2-E64C-4F80-AE11-1D76D95EE06A}" destId="{DB6F56CC-A208-4558-AE64-E549177A23D3}" srcOrd="0" destOrd="0" presId="urn:microsoft.com/office/officeart/2005/8/layout/orgChart1"/>
    <dgm:cxn modelId="{F1E2A1FB-C3A9-4474-B19E-55D5F0383C50}" type="presParOf" srcId="{CB57FFD2-E64C-4F80-AE11-1D76D95EE06A}" destId="{CCEC93CB-966E-48F8-BA01-EF917BBA5D79}" srcOrd="1" destOrd="0" presId="urn:microsoft.com/office/officeart/2005/8/layout/orgChart1"/>
    <dgm:cxn modelId="{A009C455-AC92-44A0-A4F1-98D0D1F26981}" type="presParOf" srcId="{82D66ACF-8DC7-4C3F-8F74-42FEA114A899}" destId="{AD9EC03F-1645-46D7-984D-703A4EE6BC4F}" srcOrd="1" destOrd="0" presId="urn:microsoft.com/office/officeart/2005/8/layout/orgChart1"/>
    <dgm:cxn modelId="{93A1B029-74D7-4E62-819A-41777C883EC9}" type="presParOf" srcId="{82D66ACF-8DC7-4C3F-8F74-42FEA114A899}" destId="{5F98D95F-95EA-4FDF-AB92-36659E244486}" srcOrd="2" destOrd="0" presId="urn:microsoft.com/office/officeart/2005/8/layout/orgChart1"/>
    <dgm:cxn modelId="{D86DD408-5EE3-4EE5-8389-483AEECB29BF}" type="presParOf" srcId="{79348DF3-1E97-4270-B5ED-41A752DB976F}" destId="{DF21318C-B6BF-4987-B4F1-FC3A3AC13EA1}" srcOrd="4" destOrd="0" presId="urn:microsoft.com/office/officeart/2005/8/layout/orgChart1"/>
    <dgm:cxn modelId="{0410D792-AB14-4BA7-A164-B651D37CBA21}" type="presParOf" srcId="{79348DF3-1E97-4270-B5ED-41A752DB976F}" destId="{DCF7ECCD-49A2-4B02-A779-1C9EEFF9D1E9}" srcOrd="5" destOrd="0" presId="urn:microsoft.com/office/officeart/2005/8/layout/orgChart1"/>
    <dgm:cxn modelId="{7250328A-3620-4BE4-AED6-2343B7AE04FE}" type="presParOf" srcId="{DCF7ECCD-49A2-4B02-A779-1C9EEFF9D1E9}" destId="{05B2F70A-26A7-423F-99B8-438130BBCBF7}" srcOrd="0" destOrd="0" presId="urn:microsoft.com/office/officeart/2005/8/layout/orgChart1"/>
    <dgm:cxn modelId="{8AFB92EA-6ECF-49AE-9943-8D0ADAD7F320}" type="presParOf" srcId="{05B2F70A-26A7-423F-99B8-438130BBCBF7}" destId="{BAEB0AAD-2E2E-4058-9408-C5477EEC64F2}" srcOrd="0" destOrd="0" presId="urn:microsoft.com/office/officeart/2005/8/layout/orgChart1"/>
    <dgm:cxn modelId="{A0EC48F9-3EC5-420C-9882-3A394F5CB547}" type="presParOf" srcId="{05B2F70A-26A7-423F-99B8-438130BBCBF7}" destId="{5AB98F4C-AAC6-48E0-BB13-F6C1B426C2E5}" srcOrd="1" destOrd="0" presId="urn:microsoft.com/office/officeart/2005/8/layout/orgChart1"/>
    <dgm:cxn modelId="{ADDDF65D-5DDC-49E2-B74B-0FF4DB12D9E8}" type="presParOf" srcId="{DCF7ECCD-49A2-4B02-A779-1C9EEFF9D1E9}" destId="{9867140B-F26C-4714-BA3D-C35C8244F054}" srcOrd="1" destOrd="0" presId="urn:microsoft.com/office/officeart/2005/8/layout/orgChart1"/>
    <dgm:cxn modelId="{7EB17469-341B-4A77-AC45-20CA2EA151D9}" type="presParOf" srcId="{DCF7ECCD-49A2-4B02-A779-1C9EEFF9D1E9}" destId="{97213F48-B8CC-4C05-A72F-C9E10B8C293F}" srcOrd="2" destOrd="0" presId="urn:microsoft.com/office/officeart/2005/8/layout/orgChart1"/>
    <dgm:cxn modelId="{4FF83A4E-A145-4A16-8EA2-6FB15ED87A0B}" type="presParOf" srcId="{428B20BD-2494-40BC-BDBA-58EAA9598B22}" destId="{1C37B3AE-6727-4AE5-A9B8-D344BB003F7B}" srcOrd="2" destOrd="0" presId="urn:microsoft.com/office/officeart/2005/8/layout/orgChart1"/>
  </dgm:cxnLst>
  <dgm:bg/>
  <dgm:whole/>
</dgm:dataModel>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2.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0638C8B-43B4-46FE-907F-FDEC0FAA0CE2}" type="datetimeFigureOut">
              <a:rPr lang="en-US" smtClean="0"/>
              <a:pPr/>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E98600-8031-4CD5-8578-BEA30D40B18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638C8B-43B4-46FE-907F-FDEC0FAA0CE2}" type="datetimeFigureOut">
              <a:rPr lang="en-US" smtClean="0"/>
              <a:pPr/>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E98600-8031-4CD5-8578-BEA30D40B18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638C8B-43B4-46FE-907F-FDEC0FAA0CE2}" type="datetimeFigureOut">
              <a:rPr lang="en-US" smtClean="0"/>
              <a:pPr/>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E98600-8031-4CD5-8578-BEA30D40B18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638C8B-43B4-46FE-907F-FDEC0FAA0CE2}" type="datetimeFigureOut">
              <a:rPr lang="en-US" smtClean="0"/>
              <a:pPr/>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E98600-8031-4CD5-8578-BEA30D40B18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0638C8B-43B4-46FE-907F-FDEC0FAA0CE2}" type="datetimeFigureOut">
              <a:rPr lang="en-US" smtClean="0"/>
              <a:pPr/>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E98600-8031-4CD5-8578-BEA30D40B18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0638C8B-43B4-46FE-907F-FDEC0FAA0CE2}" type="datetimeFigureOut">
              <a:rPr lang="en-US" smtClean="0"/>
              <a:pPr/>
              <a:t>4/6/2020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E98600-8031-4CD5-8578-BEA30D40B18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0638C8B-43B4-46FE-907F-FDEC0FAA0CE2}" type="datetimeFigureOut">
              <a:rPr lang="en-US" smtClean="0"/>
              <a:pPr/>
              <a:t>4/6/2020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E98600-8031-4CD5-8578-BEA30D40B18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0638C8B-43B4-46FE-907F-FDEC0FAA0CE2}" type="datetimeFigureOut">
              <a:rPr lang="en-US" smtClean="0"/>
              <a:pPr/>
              <a:t>4/6/2020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E98600-8031-4CD5-8578-BEA30D40B18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638C8B-43B4-46FE-907F-FDEC0FAA0CE2}" type="datetimeFigureOut">
              <a:rPr lang="en-US" smtClean="0"/>
              <a:pPr/>
              <a:t>4/6/2020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E98600-8031-4CD5-8578-BEA30D40B18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638C8B-43B4-46FE-907F-FDEC0FAA0CE2}" type="datetimeFigureOut">
              <a:rPr lang="en-US" smtClean="0"/>
              <a:pPr/>
              <a:t>4/6/2020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E98600-8031-4CD5-8578-BEA30D40B18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638C8B-43B4-46FE-907F-FDEC0FAA0CE2}" type="datetimeFigureOut">
              <a:rPr lang="en-US" smtClean="0"/>
              <a:pPr/>
              <a:t>4/6/2020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E98600-8031-4CD5-8578-BEA30D40B18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0000"/>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638C8B-43B4-46FE-907F-FDEC0FAA0CE2}" type="datetimeFigureOut">
              <a:rPr lang="en-US" smtClean="0"/>
              <a:pPr/>
              <a:t>4/6/2020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E98600-8031-4CD5-8578-BEA30D40B18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4.xml"/><Relationship Id="rId4" Type="http://schemas.openxmlformats.org/officeDocument/2006/relationships/image" Target="../media/image13.jpeg"/></Relationships>
</file>

<file path=ppt/slides/_rels/slide15.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23.jpeg"/><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jpeg"/><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5.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9.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3" Type="http://schemas.openxmlformats.org/officeDocument/2006/relationships/image" Target="../media/image31.jpeg"/><Relationship Id="rId2" Type="http://schemas.openxmlformats.org/officeDocument/2006/relationships/image" Target="../media/image30.jpeg"/><Relationship Id="rId1" Type="http://schemas.openxmlformats.org/officeDocument/2006/relationships/slideLayout" Target="../slideLayouts/slideLayout8.xml"/><Relationship Id="rId4" Type="http://schemas.openxmlformats.org/officeDocument/2006/relationships/image" Target="../media/image32.jpeg"/></Relationships>
</file>

<file path=ppt/slides/_rels/slide32.xml.rels><?xml version="1.0" encoding="UTF-8" standalone="yes"?>
<Relationships xmlns="http://schemas.openxmlformats.org/package/2006/relationships"><Relationship Id="rId3" Type="http://schemas.openxmlformats.org/officeDocument/2006/relationships/image" Target="../media/image34.jpeg"/><Relationship Id="rId2" Type="http://schemas.openxmlformats.org/officeDocument/2006/relationships/image" Target="../media/image33.jpeg"/><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3" Type="http://schemas.openxmlformats.org/officeDocument/2006/relationships/image" Target="../media/image36.jpeg"/><Relationship Id="rId2" Type="http://schemas.openxmlformats.org/officeDocument/2006/relationships/image" Target="../media/image35.jpeg"/><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3" Type="http://schemas.openxmlformats.org/officeDocument/2006/relationships/image" Target="../media/image38.jpeg"/><Relationship Id="rId2" Type="http://schemas.openxmlformats.org/officeDocument/2006/relationships/image" Target="../media/image37.jpeg"/><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3" Type="http://schemas.openxmlformats.org/officeDocument/2006/relationships/image" Target="../media/image40.jpeg"/><Relationship Id="rId2" Type="http://schemas.openxmlformats.org/officeDocument/2006/relationships/image" Target="../media/image39.jpeg"/><Relationship Id="rId1" Type="http://schemas.openxmlformats.org/officeDocument/2006/relationships/slideLayout" Target="../slideLayouts/slideLayout8.xml"/></Relationships>
</file>

<file path=ppt/slides/_rels/slide36.xml.rels><?xml version="1.0" encoding="UTF-8" standalone="yes"?>
<Relationships xmlns="http://schemas.openxmlformats.org/package/2006/relationships"><Relationship Id="rId2" Type="http://schemas.openxmlformats.org/officeDocument/2006/relationships/image" Target="../media/image41.jpeg"/><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4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image" Target="../media/image43.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44.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45.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46.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47.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48.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49.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50.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214290"/>
            <a:ext cx="7772400" cy="2428891"/>
          </a:xfrm>
        </p:spPr>
        <p:txBody>
          <a:bodyPr>
            <a:normAutofit/>
          </a:bodyPr>
          <a:lstStyle/>
          <a:p>
            <a:r>
              <a:rPr lang="en-US" sz="2400" dirty="0" smtClean="0">
                <a:latin typeface="Algerian" pitchFamily="82" charset="0"/>
              </a:rPr>
              <a:t>B.COM SEMESTER –II</a:t>
            </a:r>
            <a:br>
              <a:rPr lang="en-US" sz="2400" dirty="0" smtClean="0">
                <a:latin typeface="Algerian" pitchFamily="82" charset="0"/>
              </a:rPr>
            </a:br>
            <a:r>
              <a:rPr lang="en-US" sz="2400" dirty="0">
                <a:latin typeface="Algerian" pitchFamily="82" charset="0"/>
              </a:rPr>
              <a:t/>
            </a:r>
            <a:br>
              <a:rPr lang="en-US" sz="2400" dirty="0">
                <a:latin typeface="Algerian" pitchFamily="82" charset="0"/>
              </a:rPr>
            </a:br>
            <a:r>
              <a:rPr lang="en-US" sz="2400" dirty="0" smtClean="0">
                <a:latin typeface="Algerian" pitchFamily="82" charset="0"/>
              </a:rPr>
              <a:t>MARKETING </a:t>
            </a:r>
            <a:r>
              <a:rPr lang="en-US" sz="2400" dirty="0" smtClean="0">
                <a:latin typeface="Algerian" pitchFamily="82" charset="0"/>
              </a:rPr>
              <a:t>MANAGEMENT</a:t>
            </a:r>
            <a:r>
              <a:rPr lang="en-US" sz="2400" dirty="0" smtClean="0">
                <a:latin typeface="Algerian" pitchFamily="82" charset="0"/>
              </a:rPr>
              <a:t/>
            </a:r>
            <a:br>
              <a:rPr lang="en-US" sz="2400" dirty="0" smtClean="0">
                <a:latin typeface="Algerian" pitchFamily="82" charset="0"/>
              </a:rPr>
            </a:br>
            <a:r>
              <a:rPr lang="en-US" sz="2400" dirty="0">
                <a:latin typeface="Algerian" pitchFamily="82" charset="0"/>
              </a:rPr>
              <a:t/>
            </a:r>
            <a:br>
              <a:rPr lang="en-US" sz="2400" dirty="0">
                <a:latin typeface="Algerian" pitchFamily="82" charset="0"/>
              </a:rPr>
            </a:br>
            <a:r>
              <a:rPr lang="en-US" sz="2400" dirty="0" smtClean="0">
                <a:latin typeface="Algerian" pitchFamily="82" charset="0"/>
              </a:rPr>
              <a:t>Chapter- Introduction</a:t>
            </a:r>
            <a:br>
              <a:rPr lang="en-US" sz="2400" dirty="0" smtClean="0">
                <a:latin typeface="Algerian" pitchFamily="82" charset="0"/>
              </a:rPr>
            </a:br>
            <a:r>
              <a:rPr lang="en-US" sz="2400" dirty="0" smtClean="0">
                <a:latin typeface="Algerian" pitchFamily="82" charset="0"/>
              </a:rPr>
              <a:t>(Continuation)</a:t>
            </a:r>
            <a:endParaRPr lang="en-US" sz="2400" dirty="0">
              <a:latin typeface="Algerian" pitchFamily="82" charset="0"/>
            </a:endParaRPr>
          </a:p>
        </p:txBody>
      </p:sp>
      <p:sp>
        <p:nvSpPr>
          <p:cNvPr id="3" name="Subtitle 2"/>
          <p:cNvSpPr>
            <a:spLocks noGrp="1"/>
          </p:cNvSpPr>
          <p:nvPr>
            <p:ph type="subTitle" idx="1"/>
          </p:nvPr>
        </p:nvSpPr>
        <p:spPr>
          <a:xfrm>
            <a:off x="428596" y="5000636"/>
            <a:ext cx="7343804" cy="1285884"/>
          </a:xfrm>
        </p:spPr>
        <p:txBody>
          <a:bodyPr>
            <a:normAutofit/>
          </a:bodyPr>
          <a:lstStyle/>
          <a:p>
            <a:pPr algn="l"/>
            <a:r>
              <a:rPr lang="en-US" sz="2000" b="1" i="1" dirty="0" smtClean="0">
                <a:solidFill>
                  <a:srgbClr val="7030A0"/>
                </a:solidFill>
                <a:latin typeface="Bodoni MT" pitchFamily="18" charset="0"/>
              </a:rPr>
              <a:t>Bandana Sinha</a:t>
            </a:r>
          </a:p>
          <a:p>
            <a:pPr algn="l"/>
            <a:r>
              <a:rPr lang="en-US" sz="2000" b="1" i="1" dirty="0" smtClean="0">
                <a:solidFill>
                  <a:srgbClr val="7030A0"/>
                </a:solidFill>
                <a:latin typeface="Bodoni MT" pitchFamily="18" charset="0"/>
              </a:rPr>
              <a:t>Commerce Faculty</a:t>
            </a:r>
          </a:p>
          <a:p>
            <a:pPr algn="l"/>
            <a:r>
              <a:rPr lang="en-US" sz="2000" b="1" i="1" dirty="0" smtClean="0">
                <a:solidFill>
                  <a:srgbClr val="7030A0"/>
                </a:solidFill>
                <a:latin typeface="Bodoni MT" pitchFamily="18" charset="0"/>
              </a:rPr>
              <a:t>THK Jain College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H="1">
            <a:off x="-642974" y="274638"/>
            <a:ext cx="1100174" cy="45719"/>
          </a:xfrm>
        </p:spPr>
        <p:txBody>
          <a:bodyPr>
            <a:noAutofit/>
          </a:bodyPr>
          <a:lstStyle/>
          <a:p>
            <a:endParaRPr lang="en-US" dirty="0"/>
          </a:p>
        </p:txBody>
      </p:sp>
      <p:pic>
        <p:nvPicPr>
          <p:cNvPr id="6146" name="Picture 2" descr="C:\Users\HP\Desktop\m.png"/>
          <p:cNvPicPr>
            <a:picLocks noGrp="1" noChangeAspect="1" noChangeArrowheads="1"/>
          </p:cNvPicPr>
          <p:nvPr>
            <p:ph idx="1"/>
          </p:nvPr>
        </p:nvPicPr>
        <p:blipFill>
          <a:blip r:embed="rId2"/>
          <a:srcRect/>
          <a:stretch>
            <a:fillRect/>
          </a:stretch>
        </p:blipFill>
        <p:spPr bwMode="auto">
          <a:xfrm>
            <a:off x="285720" y="1071546"/>
            <a:ext cx="8286808" cy="4929221"/>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C9900"/>
                </a:solidFill>
                <a:latin typeface="Blackadder ITC" pitchFamily="82" charset="0"/>
              </a:rPr>
              <a:t>Production Concept</a:t>
            </a:r>
            <a:endParaRPr lang="en-US" b="1" dirty="0">
              <a:solidFill>
                <a:srgbClr val="CC9900"/>
              </a:solidFill>
              <a:latin typeface="Blackadder ITC" pitchFamily="82" charset="0"/>
            </a:endParaRPr>
          </a:p>
        </p:txBody>
      </p:sp>
      <p:sp>
        <p:nvSpPr>
          <p:cNvPr id="3" name="Content Placeholder 2"/>
          <p:cNvSpPr>
            <a:spLocks noGrp="1"/>
          </p:cNvSpPr>
          <p:nvPr>
            <p:ph sz="half" idx="1"/>
          </p:nvPr>
        </p:nvSpPr>
        <p:spPr/>
        <p:txBody>
          <a:bodyPr>
            <a:normAutofit/>
          </a:bodyPr>
          <a:lstStyle/>
          <a:p>
            <a:r>
              <a:rPr lang="en-US" sz="2000" dirty="0" smtClean="0"/>
              <a:t>It is one of the oldest concept in business.</a:t>
            </a:r>
          </a:p>
          <a:p>
            <a:endParaRPr lang="en-US" sz="2000" dirty="0" smtClean="0"/>
          </a:p>
          <a:p>
            <a:pPr>
              <a:buNone/>
            </a:pPr>
            <a:endParaRPr lang="en-US" sz="2000" dirty="0" smtClean="0"/>
          </a:p>
          <a:p>
            <a:pPr>
              <a:buNone/>
            </a:pPr>
            <a:endParaRPr lang="en-US" sz="2000" dirty="0" smtClean="0"/>
          </a:p>
          <a:p>
            <a:r>
              <a:rPr lang="en-US" sz="2000" dirty="0" smtClean="0"/>
              <a:t>It holds that consumer will prefer products that are widely </a:t>
            </a:r>
            <a:r>
              <a:rPr lang="en-US" sz="2000" b="1" dirty="0" smtClean="0">
                <a:solidFill>
                  <a:srgbClr val="00B050"/>
                </a:solidFill>
              </a:rPr>
              <a:t>available and inexpensive.</a:t>
            </a:r>
            <a:endParaRPr lang="en-US" sz="2000" b="1" dirty="0">
              <a:solidFill>
                <a:srgbClr val="00B050"/>
              </a:solidFill>
            </a:endParaRPr>
          </a:p>
        </p:txBody>
      </p:sp>
      <p:pic>
        <p:nvPicPr>
          <p:cNvPr id="5122" name="Picture 2" descr="C:\Users\HP\Desktop\n.jpg"/>
          <p:cNvPicPr>
            <a:picLocks noGrp="1" noChangeAspect="1" noChangeArrowheads="1"/>
          </p:cNvPicPr>
          <p:nvPr>
            <p:ph sz="half" idx="2"/>
          </p:nvPr>
        </p:nvPicPr>
        <p:blipFill>
          <a:blip r:embed="rId2"/>
          <a:srcRect/>
          <a:stretch>
            <a:fillRect/>
          </a:stretch>
        </p:blipFill>
        <p:spPr bwMode="auto">
          <a:xfrm>
            <a:off x="4643438" y="1428736"/>
            <a:ext cx="3786214" cy="4429156"/>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C0099"/>
                </a:solidFill>
                <a:latin typeface="Blackadder ITC" pitchFamily="82" charset="0"/>
              </a:rPr>
              <a:t>Selling Concept</a:t>
            </a:r>
            <a:endParaRPr lang="en-US" b="1" dirty="0">
              <a:solidFill>
                <a:srgbClr val="CC0099"/>
              </a:solidFill>
              <a:latin typeface="Blackadder ITC" pitchFamily="82" charset="0"/>
            </a:endParaRPr>
          </a:p>
        </p:txBody>
      </p:sp>
      <p:sp>
        <p:nvSpPr>
          <p:cNvPr id="3" name="Content Placeholder 2"/>
          <p:cNvSpPr>
            <a:spLocks noGrp="1"/>
          </p:cNvSpPr>
          <p:nvPr>
            <p:ph sz="half" idx="1"/>
          </p:nvPr>
        </p:nvSpPr>
        <p:spPr>
          <a:xfrm>
            <a:off x="457200" y="2000241"/>
            <a:ext cx="4038600" cy="3643338"/>
          </a:xfrm>
        </p:spPr>
        <p:txBody>
          <a:bodyPr/>
          <a:lstStyle/>
          <a:p>
            <a:r>
              <a:rPr lang="en-US" sz="1800" dirty="0" smtClean="0"/>
              <a:t>It holds that the consumer and businesses, if left alone, won’t buy enough of the organization’s product.</a:t>
            </a:r>
          </a:p>
          <a:p>
            <a:endParaRPr lang="en-US" sz="1800" dirty="0" smtClean="0"/>
          </a:p>
          <a:p>
            <a:pPr>
              <a:buNone/>
            </a:pPr>
            <a:endParaRPr lang="en-US" sz="1800" dirty="0" smtClean="0"/>
          </a:p>
          <a:p>
            <a:pPr>
              <a:buNone/>
            </a:pPr>
            <a:endParaRPr lang="en-US" sz="1800" dirty="0" smtClean="0"/>
          </a:p>
          <a:p>
            <a:r>
              <a:rPr lang="en-US" sz="1800" dirty="0" smtClean="0"/>
              <a:t>The organization must therefore undertake an </a:t>
            </a:r>
            <a:r>
              <a:rPr lang="en-US" sz="1800" dirty="0" smtClean="0">
                <a:solidFill>
                  <a:srgbClr val="CC0099"/>
                </a:solidFill>
              </a:rPr>
              <a:t>aggressive selling and promotion effort. </a:t>
            </a:r>
          </a:p>
          <a:p>
            <a:endParaRPr lang="en-US" dirty="0"/>
          </a:p>
        </p:txBody>
      </p:sp>
      <p:pic>
        <p:nvPicPr>
          <p:cNvPr id="7170" name="Picture 2" descr="C:\Users\HP\Desktop\o.jpg"/>
          <p:cNvPicPr>
            <a:picLocks noGrp="1" noChangeAspect="1" noChangeArrowheads="1"/>
          </p:cNvPicPr>
          <p:nvPr>
            <p:ph sz="half" idx="2"/>
          </p:nvPr>
        </p:nvPicPr>
        <p:blipFill>
          <a:blip r:embed="rId2"/>
          <a:srcRect/>
          <a:stretch>
            <a:fillRect/>
          </a:stretch>
        </p:blipFill>
        <p:spPr bwMode="auto">
          <a:xfrm>
            <a:off x="4572000" y="1357298"/>
            <a:ext cx="4000527" cy="4786346"/>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50"/>
                </a:solidFill>
                <a:latin typeface="Blackadder ITC" pitchFamily="82" charset="0"/>
              </a:rPr>
              <a:t>Product Concept</a:t>
            </a:r>
            <a:endParaRPr lang="en-US" b="1" dirty="0">
              <a:solidFill>
                <a:srgbClr val="00B050"/>
              </a:solidFill>
              <a:latin typeface="Blackadder ITC" pitchFamily="82" charset="0"/>
            </a:endParaRPr>
          </a:p>
        </p:txBody>
      </p:sp>
      <p:sp>
        <p:nvSpPr>
          <p:cNvPr id="3" name="Content Placeholder 2"/>
          <p:cNvSpPr>
            <a:spLocks noGrp="1"/>
          </p:cNvSpPr>
          <p:nvPr>
            <p:ph sz="half" idx="1"/>
          </p:nvPr>
        </p:nvSpPr>
        <p:spPr/>
        <p:txBody>
          <a:bodyPr>
            <a:normAutofit/>
          </a:bodyPr>
          <a:lstStyle/>
          <a:p>
            <a:r>
              <a:rPr lang="en-US" sz="2000" dirty="0" smtClean="0"/>
              <a:t>It proposes that consumers favour products that offers the </a:t>
            </a:r>
            <a:r>
              <a:rPr lang="en-US" sz="2000" dirty="0" smtClean="0">
                <a:solidFill>
                  <a:srgbClr val="CC0000"/>
                </a:solidFill>
              </a:rPr>
              <a:t>most quality, performance, or innovative features.</a:t>
            </a:r>
          </a:p>
          <a:p>
            <a:endParaRPr lang="en-US" sz="2000" dirty="0" smtClean="0"/>
          </a:p>
          <a:p>
            <a:pPr>
              <a:buNone/>
            </a:pPr>
            <a:endParaRPr lang="en-US" sz="2000" dirty="0" smtClean="0"/>
          </a:p>
          <a:p>
            <a:r>
              <a:rPr lang="en-US" sz="2000" dirty="0" smtClean="0"/>
              <a:t>Managers in these organization focus on marketing </a:t>
            </a:r>
            <a:r>
              <a:rPr lang="en-US" sz="2000" i="1" dirty="0" smtClean="0">
                <a:solidFill>
                  <a:srgbClr val="FF0066"/>
                </a:solidFill>
              </a:rPr>
              <a:t>superior products</a:t>
            </a:r>
            <a:r>
              <a:rPr lang="en-US" sz="2000" dirty="0" smtClean="0"/>
              <a:t> and improving them.</a:t>
            </a:r>
            <a:endParaRPr lang="en-US" sz="2000" dirty="0"/>
          </a:p>
        </p:txBody>
      </p:sp>
      <p:pic>
        <p:nvPicPr>
          <p:cNvPr id="8194" name="Picture 2" descr="C:\Users\HP\Desktop\p.jpg"/>
          <p:cNvPicPr>
            <a:picLocks noGrp="1" noChangeAspect="1" noChangeArrowheads="1"/>
          </p:cNvPicPr>
          <p:nvPr>
            <p:ph sz="half" idx="2"/>
          </p:nvPr>
        </p:nvPicPr>
        <p:blipFill>
          <a:blip r:embed="rId2"/>
          <a:srcRect/>
          <a:stretch>
            <a:fillRect/>
          </a:stretch>
        </p:blipFill>
        <p:spPr bwMode="auto">
          <a:xfrm>
            <a:off x="4786314" y="1643050"/>
            <a:ext cx="3714775" cy="3429024"/>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85728"/>
            <a:ext cx="4757742" cy="1143000"/>
          </a:xfrm>
        </p:spPr>
        <p:txBody>
          <a:bodyPr/>
          <a:lstStyle/>
          <a:p>
            <a:r>
              <a:rPr lang="en-US" b="1" dirty="0" smtClean="0">
                <a:solidFill>
                  <a:srgbClr val="FF0000"/>
                </a:solidFill>
                <a:latin typeface="Blackadder ITC" pitchFamily="82" charset="0"/>
              </a:rPr>
              <a:t>Marketing Concept</a:t>
            </a:r>
            <a:endParaRPr lang="en-US" b="1" dirty="0">
              <a:solidFill>
                <a:srgbClr val="FF0000"/>
              </a:solidFill>
              <a:latin typeface="Blackadder ITC" pitchFamily="82" charset="0"/>
            </a:endParaRPr>
          </a:p>
        </p:txBody>
      </p:sp>
      <p:sp>
        <p:nvSpPr>
          <p:cNvPr id="3" name="Content Placeholder 2"/>
          <p:cNvSpPr>
            <a:spLocks noGrp="1"/>
          </p:cNvSpPr>
          <p:nvPr>
            <p:ph sz="half" idx="1"/>
          </p:nvPr>
        </p:nvSpPr>
        <p:spPr/>
        <p:txBody>
          <a:bodyPr>
            <a:normAutofit/>
          </a:bodyPr>
          <a:lstStyle/>
          <a:p>
            <a:r>
              <a:rPr lang="en-US" sz="1800" dirty="0" smtClean="0"/>
              <a:t>It emerged in mid-1950s, instead of a product-centered, make and sell philosophy, business shifted to the </a:t>
            </a:r>
            <a:r>
              <a:rPr lang="en-US" sz="1800" i="1" dirty="0" smtClean="0">
                <a:solidFill>
                  <a:srgbClr val="CC0099"/>
                </a:solidFill>
              </a:rPr>
              <a:t>customer-centered.</a:t>
            </a:r>
          </a:p>
          <a:p>
            <a:endParaRPr lang="en-US" sz="1800" dirty="0" smtClean="0"/>
          </a:p>
          <a:p>
            <a:pPr>
              <a:buNone/>
            </a:pPr>
            <a:endParaRPr lang="en-US" sz="1800" dirty="0" smtClean="0"/>
          </a:p>
          <a:p>
            <a:r>
              <a:rPr lang="en-US" sz="1800" dirty="0" smtClean="0"/>
              <a:t>It focuses on the concept that design product according to </a:t>
            </a:r>
            <a:r>
              <a:rPr lang="en-US" sz="1800" i="1" dirty="0" smtClean="0">
                <a:solidFill>
                  <a:srgbClr val="CC0099"/>
                </a:solidFill>
              </a:rPr>
              <a:t>the need of the customer for their satisfaction.</a:t>
            </a:r>
            <a:endParaRPr lang="en-US" sz="1800" i="1" dirty="0">
              <a:solidFill>
                <a:srgbClr val="CC0099"/>
              </a:solidFill>
            </a:endParaRPr>
          </a:p>
        </p:txBody>
      </p:sp>
      <p:pic>
        <p:nvPicPr>
          <p:cNvPr id="10242" name="Picture 2" descr="C:\Users\HP\Desktop\p.jpg"/>
          <p:cNvPicPr>
            <a:picLocks noGrp="1" noChangeAspect="1" noChangeArrowheads="1"/>
          </p:cNvPicPr>
          <p:nvPr>
            <p:ph sz="half" idx="2"/>
          </p:nvPr>
        </p:nvPicPr>
        <p:blipFill>
          <a:blip r:embed="rId2"/>
          <a:srcRect/>
          <a:stretch>
            <a:fillRect/>
          </a:stretch>
        </p:blipFill>
        <p:spPr bwMode="auto">
          <a:xfrm>
            <a:off x="5214942" y="142853"/>
            <a:ext cx="3357586" cy="2143140"/>
          </a:xfrm>
          <a:prstGeom prst="rect">
            <a:avLst/>
          </a:prstGeom>
          <a:noFill/>
        </p:spPr>
      </p:pic>
      <p:pic>
        <p:nvPicPr>
          <p:cNvPr id="10243" name="Picture 3" descr="C:\Users\HP\Desktop\o.jpg"/>
          <p:cNvPicPr>
            <a:picLocks noChangeAspect="1" noChangeArrowheads="1"/>
          </p:cNvPicPr>
          <p:nvPr/>
        </p:nvPicPr>
        <p:blipFill>
          <a:blip r:embed="rId3"/>
          <a:srcRect/>
          <a:stretch>
            <a:fillRect/>
          </a:stretch>
        </p:blipFill>
        <p:spPr bwMode="auto">
          <a:xfrm>
            <a:off x="5143504" y="2428868"/>
            <a:ext cx="3500462" cy="2000264"/>
          </a:xfrm>
          <a:prstGeom prst="rect">
            <a:avLst/>
          </a:prstGeom>
          <a:noFill/>
        </p:spPr>
      </p:pic>
      <p:pic>
        <p:nvPicPr>
          <p:cNvPr id="10244" name="Picture 4" descr="C:\Users\HP\Desktop\q.jpg"/>
          <p:cNvPicPr>
            <a:picLocks noChangeAspect="1" noChangeArrowheads="1"/>
          </p:cNvPicPr>
          <p:nvPr/>
        </p:nvPicPr>
        <p:blipFill>
          <a:blip r:embed="rId4"/>
          <a:srcRect/>
          <a:stretch>
            <a:fillRect/>
          </a:stretch>
        </p:blipFill>
        <p:spPr bwMode="auto">
          <a:xfrm>
            <a:off x="5143504" y="4500570"/>
            <a:ext cx="3571900" cy="2214577"/>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4757742" cy="1143000"/>
          </a:xfrm>
        </p:spPr>
        <p:txBody>
          <a:bodyPr>
            <a:normAutofit fontScale="90000"/>
          </a:bodyPr>
          <a:lstStyle/>
          <a:p>
            <a:r>
              <a:rPr lang="en-US" b="1" dirty="0" smtClean="0">
                <a:solidFill>
                  <a:srgbClr val="CC0099"/>
                </a:solidFill>
                <a:latin typeface="Blackadder ITC" pitchFamily="82" charset="0"/>
              </a:rPr>
              <a:t>Holistic Marketing Concept</a:t>
            </a:r>
            <a:endParaRPr lang="en-US" b="1" dirty="0">
              <a:solidFill>
                <a:srgbClr val="CC0099"/>
              </a:solidFill>
              <a:latin typeface="Blackadder ITC" pitchFamily="82" charset="0"/>
            </a:endParaRPr>
          </a:p>
        </p:txBody>
      </p:sp>
      <p:sp>
        <p:nvSpPr>
          <p:cNvPr id="3" name="Content Placeholder 2"/>
          <p:cNvSpPr>
            <a:spLocks noGrp="1"/>
          </p:cNvSpPr>
          <p:nvPr>
            <p:ph sz="half" idx="1"/>
          </p:nvPr>
        </p:nvSpPr>
        <p:spPr/>
        <p:txBody>
          <a:bodyPr>
            <a:normAutofit/>
          </a:bodyPr>
          <a:lstStyle/>
          <a:p>
            <a:r>
              <a:rPr lang="en-US" sz="2000" dirty="0" smtClean="0"/>
              <a:t>Holistic Marketing recognize that “</a:t>
            </a:r>
            <a:r>
              <a:rPr lang="en-US" sz="2000" i="1" dirty="0" smtClean="0">
                <a:solidFill>
                  <a:srgbClr val="CC0099"/>
                </a:solidFill>
              </a:rPr>
              <a:t>everything matters</a:t>
            </a:r>
            <a:r>
              <a:rPr lang="en-US" sz="2000" i="1" dirty="0" smtClean="0">
                <a:solidFill>
                  <a:srgbClr val="002060"/>
                </a:solidFill>
              </a:rPr>
              <a:t>”</a:t>
            </a:r>
            <a:r>
              <a:rPr lang="en-US" sz="2000" dirty="0" smtClean="0"/>
              <a:t> in marketing</a:t>
            </a:r>
          </a:p>
          <a:p>
            <a:endParaRPr lang="en-US" sz="2000" dirty="0" smtClean="0"/>
          </a:p>
          <a:p>
            <a:endParaRPr lang="en-US" sz="2000" dirty="0" smtClean="0"/>
          </a:p>
          <a:p>
            <a:endParaRPr lang="en-US" sz="2000" dirty="0" smtClean="0"/>
          </a:p>
          <a:p>
            <a:endParaRPr lang="en-US" sz="2000" dirty="0" smtClean="0"/>
          </a:p>
          <a:p>
            <a:r>
              <a:rPr lang="en-US" sz="2000" dirty="0" smtClean="0"/>
              <a:t>Holistic marketing is an approach that attempts to recognize and reconcile the scope and complexities of marketing activities. </a:t>
            </a:r>
            <a:endParaRPr lang="en-US" sz="2000" dirty="0"/>
          </a:p>
        </p:txBody>
      </p:sp>
      <p:pic>
        <p:nvPicPr>
          <p:cNvPr id="9223" name="Picture 7" descr="C:\Users\HP\Desktop\p.jpg"/>
          <p:cNvPicPr>
            <a:picLocks noGrp="1" noChangeAspect="1" noChangeArrowheads="1"/>
          </p:cNvPicPr>
          <p:nvPr>
            <p:ph sz="half" idx="2"/>
          </p:nvPr>
        </p:nvPicPr>
        <p:blipFill>
          <a:blip r:embed="rId2"/>
          <a:srcRect/>
          <a:stretch>
            <a:fillRect/>
          </a:stretch>
        </p:blipFill>
        <p:spPr bwMode="auto">
          <a:xfrm>
            <a:off x="5072066" y="285728"/>
            <a:ext cx="3786214" cy="2786083"/>
          </a:xfrm>
          <a:prstGeom prst="rect">
            <a:avLst/>
          </a:prstGeom>
          <a:noFill/>
        </p:spPr>
      </p:pic>
      <p:pic>
        <p:nvPicPr>
          <p:cNvPr id="9224" name="Picture 8" descr="C:\Users\HP\Desktop\o.jpg"/>
          <p:cNvPicPr>
            <a:picLocks noChangeAspect="1" noChangeArrowheads="1"/>
          </p:cNvPicPr>
          <p:nvPr/>
        </p:nvPicPr>
        <p:blipFill>
          <a:blip r:embed="rId3"/>
          <a:srcRect/>
          <a:stretch>
            <a:fillRect/>
          </a:stretch>
        </p:blipFill>
        <p:spPr bwMode="auto">
          <a:xfrm>
            <a:off x="5000628" y="3714752"/>
            <a:ext cx="3500462" cy="250033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9900CC"/>
                </a:solidFill>
                <a:latin typeface="Blackadder ITC" pitchFamily="82" charset="0"/>
              </a:rPr>
              <a:t>Factors Influencing Marketing Concept</a:t>
            </a:r>
            <a:endParaRPr lang="en-US" dirty="0">
              <a:solidFill>
                <a:srgbClr val="9900CC"/>
              </a:solidFill>
              <a:latin typeface="Blackadder ITC" pitchFamily="82" charset="0"/>
            </a:endParaRPr>
          </a:p>
        </p:txBody>
      </p:sp>
      <p:sp>
        <p:nvSpPr>
          <p:cNvPr id="3" name="Content Placeholder 2"/>
          <p:cNvSpPr>
            <a:spLocks noGrp="1"/>
          </p:cNvSpPr>
          <p:nvPr>
            <p:ph sz="half" idx="1"/>
          </p:nvPr>
        </p:nvSpPr>
        <p:spPr/>
        <p:txBody>
          <a:bodyPr>
            <a:normAutofit/>
          </a:bodyPr>
          <a:lstStyle/>
          <a:p>
            <a:r>
              <a:rPr lang="en-US" dirty="0" smtClean="0">
                <a:latin typeface="Chiller" pitchFamily="82" charset="0"/>
              </a:rPr>
              <a:t>Growth Of population</a:t>
            </a:r>
          </a:p>
          <a:p>
            <a:r>
              <a:rPr lang="en-US" dirty="0" smtClean="0">
                <a:latin typeface="Chiller" pitchFamily="82" charset="0"/>
              </a:rPr>
              <a:t>Changing Concept Of family</a:t>
            </a:r>
          </a:p>
          <a:p>
            <a:r>
              <a:rPr lang="en-US" dirty="0" smtClean="0">
                <a:latin typeface="Chiller" pitchFamily="82" charset="0"/>
              </a:rPr>
              <a:t>More disposable income</a:t>
            </a:r>
          </a:p>
          <a:p>
            <a:r>
              <a:rPr lang="en-US" dirty="0" smtClean="0">
                <a:latin typeface="Chiller" pitchFamily="82" charset="0"/>
              </a:rPr>
              <a:t>More discretionary Income</a:t>
            </a:r>
          </a:p>
          <a:p>
            <a:r>
              <a:rPr lang="en-US" dirty="0" smtClean="0">
                <a:latin typeface="Chiller" pitchFamily="82" charset="0"/>
              </a:rPr>
              <a:t>Technology Advancement</a:t>
            </a:r>
          </a:p>
          <a:p>
            <a:r>
              <a:rPr lang="en-US" dirty="0" smtClean="0">
                <a:latin typeface="Chiller" pitchFamily="82" charset="0"/>
              </a:rPr>
              <a:t>Media</a:t>
            </a:r>
          </a:p>
          <a:p>
            <a:r>
              <a:rPr lang="en-US" dirty="0" smtClean="0">
                <a:latin typeface="Chiller" pitchFamily="82" charset="0"/>
              </a:rPr>
              <a:t>Credit Facility</a:t>
            </a:r>
            <a:endParaRPr lang="en-US" dirty="0">
              <a:latin typeface="Chiller" pitchFamily="82" charset="0"/>
            </a:endParaRPr>
          </a:p>
        </p:txBody>
      </p:sp>
      <p:pic>
        <p:nvPicPr>
          <p:cNvPr id="11266" name="Picture 2" descr="C:\Users\HP\Desktop\u.jpg"/>
          <p:cNvPicPr>
            <a:picLocks noGrp="1" noChangeAspect="1" noChangeArrowheads="1"/>
          </p:cNvPicPr>
          <p:nvPr>
            <p:ph sz="half" idx="2"/>
          </p:nvPr>
        </p:nvPicPr>
        <p:blipFill>
          <a:blip r:embed="rId2"/>
          <a:srcRect/>
          <a:stretch>
            <a:fillRect/>
          </a:stretch>
        </p:blipFill>
        <p:spPr bwMode="auto">
          <a:xfrm>
            <a:off x="4572000" y="1214423"/>
            <a:ext cx="4000528" cy="2286016"/>
          </a:xfrm>
          <a:prstGeom prst="rect">
            <a:avLst/>
          </a:prstGeom>
          <a:noFill/>
        </p:spPr>
      </p:pic>
      <p:pic>
        <p:nvPicPr>
          <p:cNvPr id="11267" name="Picture 3" descr="C:\Users\HP\Desktop\v.jpg"/>
          <p:cNvPicPr>
            <a:picLocks noChangeAspect="1" noChangeArrowheads="1"/>
          </p:cNvPicPr>
          <p:nvPr/>
        </p:nvPicPr>
        <p:blipFill>
          <a:blip r:embed="rId3"/>
          <a:srcRect/>
          <a:stretch>
            <a:fillRect/>
          </a:stretch>
        </p:blipFill>
        <p:spPr bwMode="auto">
          <a:xfrm>
            <a:off x="4643438" y="3929066"/>
            <a:ext cx="3929090" cy="2357454"/>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3757610" cy="1143000"/>
          </a:xfrm>
        </p:spPr>
        <p:txBody>
          <a:bodyPr>
            <a:normAutofit/>
          </a:bodyPr>
          <a:lstStyle/>
          <a:p>
            <a:r>
              <a:rPr lang="en-US" b="1" dirty="0" smtClean="0">
                <a:solidFill>
                  <a:srgbClr val="FF0000"/>
                </a:solidFill>
                <a:latin typeface="Blackadder ITC" pitchFamily="82" charset="0"/>
              </a:rPr>
              <a:t>Marketing M</a:t>
            </a:r>
            <a:r>
              <a:rPr lang="en-US" dirty="0" smtClean="0">
                <a:solidFill>
                  <a:srgbClr val="FF0000"/>
                </a:solidFill>
                <a:latin typeface="Blackadder ITC" pitchFamily="82" charset="0"/>
              </a:rPr>
              <a:t>i</a:t>
            </a:r>
            <a:r>
              <a:rPr lang="en-US" b="1" dirty="0" smtClean="0">
                <a:solidFill>
                  <a:srgbClr val="FF0000"/>
                </a:solidFill>
                <a:latin typeface="Blackadder ITC" pitchFamily="82" charset="0"/>
              </a:rPr>
              <a:t>x</a:t>
            </a:r>
            <a:endParaRPr lang="en-US" b="1" dirty="0">
              <a:solidFill>
                <a:srgbClr val="FF0000"/>
              </a:solidFill>
              <a:latin typeface="Blackadder ITC" pitchFamily="82" charset="0"/>
            </a:endParaRPr>
          </a:p>
        </p:txBody>
      </p:sp>
      <p:sp>
        <p:nvSpPr>
          <p:cNvPr id="3" name="Content Placeholder 2"/>
          <p:cNvSpPr>
            <a:spLocks noGrp="1"/>
          </p:cNvSpPr>
          <p:nvPr>
            <p:ph idx="1"/>
          </p:nvPr>
        </p:nvSpPr>
        <p:spPr>
          <a:xfrm>
            <a:off x="457200" y="2285992"/>
            <a:ext cx="8229600" cy="3840171"/>
          </a:xfrm>
        </p:spPr>
        <p:txBody>
          <a:bodyPr>
            <a:normAutofit/>
          </a:bodyPr>
          <a:lstStyle/>
          <a:p>
            <a:r>
              <a:rPr lang="en-US" sz="1800" b="1" i="1" dirty="0" smtClean="0">
                <a:latin typeface="Bradley Hand ITC" pitchFamily="66" charset="0"/>
              </a:rPr>
              <a:t>In the words of Philip Kotler, “ Marketing Mix is the set of Controllable Variable and their levels that the firms uses to influence the target market.” </a:t>
            </a:r>
          </a:p>
          <a:p>
            <a:pPr>
              <a:buNone/>
            </a:pPr>
            <a:endParaRPr lang="en-US" sz="1800" b="1" i="1" dirty="0" smtClean="0">
              <a:latin typeface="Bradley Hand ITC" pitchFamily="66" charset="0"/>
            </a:endParaRPr>
          </a:p>
          <a:p>
            <a:r>
              <a:rPr lang="en-US" sz="1800" b="1" i="1" dirty="0" smtClean="0">
                <a:latin typeface="Bradley Hand ITC" pitchFamily="66" charset="0"/>
              </a:rPr>
              <a:t>The idea of marketing mix was conceived by </a:t>
            </a:r>
            <a:r>
              <a:rPr lang="en-US" sz="1800" b="1" i="1" dirty="0" smtClean="0">
                <a:solidFill>
                  <a:srgbClr val="C00000"/>
                </a:solidFill>
                <a:latin typeface="Bradley Hand ITC" pitchFamily="66" charset="0"/>
              </a:rPr>
              <a:t>Prof. Neil h Borden </a:t>
            </a:r>
            <a:r>
              <a:rPr lang="en-US" sz="1800" b="1" i="1" dirty="0" smtClean="0">
                <a:latin typeface="Bradley Hand ITC" pitchFamily="66" charset="0"/>
              </a:rPr>
              <a:t>of the Harvard Business School.</a:t>
            </a:r>
          </a:p>
          <a:p>
            <a:pPr>
              <a:buNone/>
            </a:pPr>
            <a:endParaRPr lang="en-US" sz="1800" b="1" i="1" dirty="0" smtClean="0">
              <a:latin typeface="Bradley Hand ITC" pitchFamily="66" charset="0"/>
            </a:endParaRPr>
          </a:p>
          <a:p>
            <a:r>
              <a:rPr lang="en-US" sz="1800" b="1" i="1" dirty="0" smtClean="0">
                <a:latin typeface="Bradley Hand ITC" pitchFamily="66" charset="0"/>
              </a:rPr>
              <a:t>It was </a:t>
            </a:r>
            <a:r>
              <a:rPr lang="en-US" sz="1800" b="1" i="1" dirty="0" smtClean="0">
                <a:solidFill>
                  <a:srgbClr val="002060"/>
                </a:solidFill>
                <a:latin typeface="Bradley Hand ITC" pitchFamily="66" charset="0"/>
              </a:rPr>
              <a:t>James Culliton </a:t>
            </a:r>
            <a:r>
              <a:rPr lang="en-US" sz="1800" b="1" i="1" dirty="0" smtClean="0">
                <a:latin typeface="Bradley Hand ITC" pitchFamily="66" charset="0"/>
              </a:rPr>
              <a:t>who for the first time used the term the Marketing Mix.</a:t>
            </a:r>
          </a:p>
          <a:p>
            <a:pPr>
              <a:buNone/>
            </a:pPr>
            <a:endParaRPr lang="en-US" sz="1800" b="1" i="1" dirty="0" smtClean="0">
              <a:latin typeface="Bradley Hand ITC" pitchFamily="66" charset="0"/>
            </a:endParaRPr>
          </a:p>
          <a:p>
            <a:r>
              <a:rPr lang="en-US" sz="1800" b="1" i="1" dirty="0" smtClean="0">
                <a:latin typeface="Bradley Hand ITC" pitchFamily="66" charset="0"/>
              </a:rPr>
              <a:t>Later on, </a:t>
            </a:r>
            <a:r>
              <a:rPr lang="en-US" sz="1800" b="1" i="1" dirty="0" smtClean="0">
                <a:solidFill>
                  <a:srgbClr val="C00000"/>
                </a:solidFill>
                <a:latin typeface="Bradley Hand ITC" pitchFamily="66" charset="0"/>
              </a:rPr>
              <a:t>Jerome McCarthy </a:t>
            </a:r>
            <a:r>
              <a:rPr lang="en-US" sz="1800" b="1" i="1" dirty="0" smtClean="0">
                <a:latin typeface="Bradley Hand ITC" pitchFamily="66" charset="0"/>
              </a:rPr>
              <a:t>, who used the coinage 4P of marketing mix in place of marketing mix.  </a:t>
            </a:r>
          </a:p>
          <a:p>
            <a:endParaRPr lang="en-US" dirty="0"/>
          </a:p>
        </p:txBody>
      </p:sp>
      <p:pic>
        <p:nvPicPr>
          <p:cNvPr id="16386" name="Picture 2" descr="C:\Users\HP\Desktop\d.jpg"/>
          <p:cNvPicPr>
            <a:picLocks noChangeAspect="1" noChangeArrowheads="1"/>
          </p:cNvPicPr>
          <p:nvPr/>
        </p:nvPicPr>
        <p:blipFill>
          <a:blip r:embed="rId2"/>
          <a:srcRect/>
          <a:stretch>
            <a:fillRect/>
          </a:stretch>
        </p:blipFill>
        <p:spPr bwMode="auto">
          <a:xfrm>
            <a:off x="4214810" y="214290"/>
            <a:ext cx="4357718" cy="1643073"/>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4" name="Content Placeholder 3"/>
          <p:cNvGraphicFramePr>
            <a:graphicFrameLocks noGrp="1"/>
          </p:cNvGraphicFramePr>
          <p:nvPr>
            <p:ph idx="1"/>
          </p:nvPr>
        </p:nvGraphicFramePr>
        <p:xfrm>
          <a:off x="785786" y="285728"/>
          <a:ext cx="7215238" cy="6286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rgbClr val="FF0066"/>
                </a:solidFill>
                <a:latin typeface="Brush Script MT" pitchFamily="66" charset="0"/>
              </a:rPr>
              <a:t>Product</a:t>
            </a:r>
            <a:endParaRPr lang="en-US" sz="3600" dirty="0">
              <a:solidFill>
                <a:srgbClr val="FF0066"/>
              </a:solidFill>
              <a:latin typeface="Brush Script MT" pitchFamily="66" charset="0"/>
            </a:endParaRPr>
          </a:p>
        </p:txBody>
      </p:sp>
      <p:sp>
        <p:nvSpPr>
          <p:cNvPr id="4" name="Text Placeholder 3"/>
          <p:cNvSpPr>
            <a:spLocks noGrp="1"/>
          </p:cNvSpPr>
          <p:nvPr>
            <p:ph type="body" sz="half" idx="2"/>
          </p:nvPr>
        </p:nvSpPr>
        <p:spPr>
          <a:xfrm>
            <a:off x="457200" y="1435100"/>
            <a:ext cx="3400420" cy="4691063"/>
          </a:xfrm>
        </p:spPr>
        <p:txBody>
          <a:bodyPr>
            <a:normAutofit lnSpcReduction="10000"/>
          </a:bodyPr>
          <a:lstStyle/>
          <a:p>
            <a:pPr>
              <a:buFont typeface="Arial" pitchFamily="34" charset="0"/>
              <a:buChar char="•"/>
            </a:pPr>
            <a:r>
              <a:rPr lang="en-US" sz="2000" dirty="0" smtClean="0">
                <a:solidFill>
                  <a:srgbClr val="9900CC"/>
                </a:solidFill>
                <a:latin typeface="Goudy Old Style" pitchFamily="18" charset="0"/>
              </a:rPr>
              <a:t>It is the thing possessing utility.</a:t>
            </a:r>
          </a:p>
          <a:p>
            <a:endParaRPr lang="en-US" sz="2000" dirty="0" smtClean="0">
              <a:latin typeface="Goudy Old Style" pitchFamily="18" charset="0"/>
            </a:endParaRPr>
          </a:p>
          <a:p>
            <a:pPr>
              <a:buFont typeface="Arial" pitchFamily="34" charset="0"/>
              <a:buChar char="•"/>
            </a:pPr>
            <a:r>
              <a:rPr lang="en-US" sz="2000" dirty="0" smtClean="0">
                <a:latin typeface="Goudy Old Style" pitchFamily="18" charset="0"/>
              </a:rPr>
              <a:t>It is the bundle of value the marketer offers to potential customers.</a:t>
            </a:r>
          </a:p>
          <a:p>
            <a:endParaRPr lang="en-US" sz="2000" dirty="0" smtClean="0">
              <a:latin typeface="Goudy Old Style" pitchFamily="18" charset="0"/>
            </a:endParaRPr>
          </a:p>
          <a:p>
            <a:pPr>
              <a:buFont typeface="Arial" pitchFamily="34" charset="0"/>
              <a:buChar char="•"/>
            </a:pPr>
            <a:r>
              <a:rPr lang="en-US" sz="2000" dirty="0" smtClean="0">
                <a:latin typeface="Goudy Old Style" pitchFamily="18" charset="0"/>
              </a:rPr>
              <a:t>It has:</a:t>
            </a:r>
          </a:p>
          <a:p>
            <a:pPr>
              <a:buFont typeface="Wingdings" pitchFamily="2" charset="2"/>
              <a:buChar char="Ø"/>
            </a:pPr>
            <a:r>
              <a:rPr lang="en-US" sz="2000" dirty="0">
                <a:latin typeface="Goudy Old Style" pitchFamily="18" charset="0"/>
              </a:rPr>
              <a:t> </a:t>
            </a:r>
            <a:r>
              <a:rPr lang="en-US" sz="2000" dirty="0" smtClean="0">
                <a:latin typeface="Goudy Old Style" pitchFamily="18" charset="0"/>
              </a:rPr>
              <a:t> </a:t>
            </a:r>
            <a:r>
              <a:rPr lang="en-US" sz="2000" dirty="0" smtClean="0">
                <a:solidFill>
                  <a:srgbClr val="9900CC"/>
                </a:solidFill>
                <a:latin typeface="Goudy Old Style" pitchFamily="18" charset="0"/>
              </a:rPr>
              <a:t>Portfolio( Width, Length &amp; Depth)</a:t>
            </a:r>
          </a:p>
          <a:p>
            <a:pPr>
              <a:buFont typeface="Wingdings" pitchFamily="2" charset="2"/>
              <a:buChar char="Ø"/>
            </a:pPr>
            <a:r>
              <a:rPr lang="en-US" sz="2000" dirty="0">
                <a:solidFill>
                  <a:srgbClr val="9900CC"/>
                </a:solidFill>
                <a:latin typeface="Goudy Old Style" pitchFamily="18" charset="0"/>
              </a:rPr>
              <a:t> </a:t>
            </a:r>
            <a:r>
              <a:rPr lang="en-US" sz="2000" dirty="0" smtClean="0">
                <a:solidFill>
                  <a:srgbClr val="9900CC"/>
                </a:solidFill>
                <a:latin typeface="Goudy Old Style" pitchFamily="18" charset="0"/>
              </a:rPr>
              <a:t> Design, shape and Size</a:t>
            </a:r>
          </a:p>
          <a:p>
            <a:pPr>
              <a:buFont typeface="Wingdings" pitchFamily="2" charset="2"/>
              <a:buChar char="Ø"/>
            </a:pPr>
            <a:r>
              <a:rPr lang="en-US" sz="2000" dirty="0">
                <a:solidFill>
                  <a:srgbClr val="9900CC"/>
                </a:solidFill>
                <a:latin typeface="Goudy Old Style" pitchFamily="18" charset="0"/>
              </a:rPr>
              <a:t> </a:t>
            </a:r>
            <a:r>
              <a:rPr lang="en-US" sz="2000" dirty="0" smtClean="0">
                <a:solidFill>
                  <a:srgbClr val="9900CC"/>
                </a:solidFill>
                <a:latin typeface="Goudy Old Style" pitchFamily="18" charset="0"/>
              </a:rPr>
              <a:t> Package</a:t>
            </a:r>
          </a:p>
          <a:p>
            <a:pPr>
              <a:buFont typeface="Wingdings" pitchFamily="2" charset="2"/>
              <a:buChar char="Ø"/>
            </a:pPr>
            <a:r>
              <a:rPr lang="en-US" sz="2000" dirty="0">
                <a:solidFill>
                  <a:srgbClr val="9900CC"/>
                </a:solidFill>
                <a:latin typeface="Goudy Old Style" pitchFamily="18" charset="0"/>
              </a:rPr>
              <a:t> </a:t>
            </a:r>
            <a:r>
              <a:rPr lang="en-US" sz="2000" dirty="0" smtClean="0">
                <a:solidFill>
                  <a:srgbClr val="9900CC"/>
                </a:solidFill>
                <a:latin typeface="Goudy Old Style" pitchFamily="18" charset="0"/>
              </a:rPr>
              <a:t>  Branding</a:t>
            </a:r>
          </a:p>
          <a:p>
            <a:pPr>
              <a:buFont typeface="Wingdings" pitchFamily="2" charset="2"/>
              <a:buChar char="Ø"/>
            </a:pPr>
            <a:r>
              <a:rPr lang="en-US" sz="2000" dirty="0">
                <a:solidFill>
                  <a:srgbClr val="9900CC"/>
                </a:solidFill>
                <a:latin typeface="Goudy Old Style" pitchFamily="18" charset="0"/>
              </a:rPr>
              <a:t> </a:t>
            </a:r>
            <a:r>
              <a:rPr lang="en-US" sz="2000" dirty="0" smtClean="0">
                <a:solidFill>
                  <a:srgbClr val="9900CC"/>
                </a:solidFill>
                <a:latin typeface="Goudy Old Style" pitchFamily="18" charset="0"/>
              </a:rPr>
              <a:t> Merchandising</a:t>
            </a:r>
          </a:p>
        </p:txBody>
      </p:sp>
      <p:pic>
        <p:nvPicPr>
          <p:cNvPr id="12290" name="Picture 2" descr="C:\Users\HP\Desktop\k.jpg"/>
          <p:cNvPicPr>
            <a:picLocks noGrp="1" noChangeAspect="1" noChangeArrowheads="1"/>
          </p:cNvPicPr>
          <p:nvPr>
            <p:ph idx="1"/>
          </p:nvPr>
        </p:nvPicPr>
        <p:blipFill>
          <a:blip r:embed="rId2"/>
          <a:srcRect/>
          <a:stretch>
            <a:fillRect/>
          </a:stretch>
        </p:blipFill>
        <p:spPr bwMode="auto">
          <a:xfrm>
            <a:off x="4214810" y="428605"/>
            <a:ext cx="4500594" cy="3000395"/>
          </a:xfrm>
          <a:prstGeom prst="rect">
            <a:avLst/>
          </a:prstGeom>
          <a:noFill/>
        </p:spPr>
      </p:pic>
      <p:pic>
        <p:nvPicPr>
          <p:cNvPr id="12291" name="Picture 3" descr="C:\Users\HP\Desktop\a.jpg"/>
          <p:cNvPicPr>
            <a:picLocks noChangeAspect="1" noChangeArrowheads="1"/>
          </p:cNvPicPr>
          <p:nvPr/>
        </p:nvPicPr>
        <p:blipFill>
          <a:blip r:embed="rId3"/>
          <a:srcRect/>
          <a:stretch>
            <a:fillRect/>
          </a:stretch>
        </p:blipFill>
        <p:spPr bwMode="auto">
          <a:xfrm>
            <a:off x="4357686" y="3857628"/>
            <a:ext cx="3714776" cy="2571768"/>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9900CC"/>
                </a:solidFill>
                <a:latin typeface="Blackadder ITC" pitchFamily="82" charset="0"/>
              </a:rPr>
              <a:t>What is Market???</a:t>
            </a:r>
            <a:endParaRPr lang="en-US" sz="3600" b="1" dirty="0">
              <a:solidFill>
                <a:srgbClr val="9900CC"/>
              </a:solidFill>
              <a:latin typeface="Blackadder ITC" pitchFamily="82" charset="0"/>
            </a:endParaRPr>
          </a:p>
        </p:txBody>
      </p:sp>
      <p:sp>
        <p:nvSpPr>
          <p:cNvPr id="3" name="Content Placeholder 2"/>
          <p:cNvSpPr>
            <a:spLocks noGrp="1"/>
          </p:cNvSpPr>
          <p:nvPr>
            <p:ph sz="half" idx="1"/>
          </p:nvPr>
        </p:nvSpPr>
        <p:spPr/>
        <p:txBody>
          <a:bodyPr>
            <a:normAutofit/>
          </a:bodyPr>
          <a:lstStyle/>
          <a:p>
            <a:r>
              <a:rPr lang="en-US" sz="1800" dirty="0" smtClean="0">
                <a:solidFill>
                  <a:srgbClr val="FF0000"/>
                </a:solidFill>
                <a:latin typeface="Goudy Old Style" pitchFamily="18" charset="0"/>
              </a:rPr>
              <a:t>Traditionally, market was the </a:t>
            </a:r>
            <a:r>
              <a:rPr lang="en-US" sz="1800" b="1" dirty="0" smtClean="0">
                <a:solidFill>
                  <a:srgbClr val="002060"/>
                </a:solidFill>
                <a:latin typeface="Goudy Old Style" pitchFamily="18" charset="0"/>
              </a:rPr>
              <a:t>place</a:t>
            </a:r>
            <a:r>
              <a:rPr lang="en-US" sz="1800" dirty="0" smtClean="0">
                <a:solidFill>
                  <a:srgbClr val="FF0000"/>
                </a:solidFill>
                <a:latin typeface="Goudy Old Style" pitchFamily="18" charset="0"/>
              </a:rPr>
              <a:t> to buy &amp; sell the products in a particular place.</a:t>
            </a:r>
          </a:p>
          <a:p>
            <a:pPr>
              <a:buNone/>
            </a:pPr>
            <a:endParaRPr lang="en-US" sz="1800" dirty="0" smtClean="0">
              <a:solidFill>
                <a:srgbClr val="FF0000"/>
              </a:solidFill>
              <a:latin typeface="Goudy Old Style" pitchFamily="18" charset="0"/>
            </a:endParaRPr>
          </a:p>
          <a:p>
            <a:pPr>
              <a:buNone/>
            </a:pPr>
            <a:endParaRPr lang="en-US" sz="1800" dirty="0" smtClean="0">
              <a:latin typeface="Goudy Old Style" pitchFamily="18" charset="0"/>
            </a:endParaRPr>
          </a:p>
          <a:p>
            <a:r>
              <a:rPr lang="en-US" sz="1800" dirty="0" smtClean="0">
                <a:solidFill>
                  <a:srgbClr val="002060"/>
                </a:solidFill>
                <a:latin typeface="Goudy Old Style" pitchFamily="18" charset="0"/>
              </a:rPr>
              <a:t>In Modern definition, market is </a:t>
            </a:r>
            <a:r>
              <a:rPr lang="en-US" sz="1800" b="1" dirty="0" smtClean="0">
                <a:solidFill>
                  <a:srgbClr val="C00000"/>
                </a:solidFill>
                <a:latin typeface="Goudy Old Style" pitchFamily="18" charset="0"/>
              </a:rPr>
              <a:t>any area </a:t>
            </a:r>
            <a:r>
              <a:rPr lang="en-US" sz="1800" dirty="0" smtClean="0">
                <a:solidFill>
                  <a:srgbClr val="002060"/>
                </a:solidFill>
                <a:latin typeface="Goudy Old Style" pitchFamily="18" charset="0"/>
              </a:rPr>
              <a:t>over which buyers and sellers are in close touch with one another, either </a:t>
            </a:r>
            <a:r>
              <a:rPr lang="en-US" sz="1800" dirty="0" smtClean="0">
                <a:solidFill>
                  <a:srgbClr val="FF0000"/>
                </a:solidFill>
                <a:latin typeface="Goudy Old Style" pitchFamily="18" charset="0"/>
              </a:rPr>
              <a:t>directly or indirectly </a:t>
            </a:r>
            <a:r>
              <a:rPr lang="en-US" sz="1800" dirty="0" smtClean="0">
                <a:solidFill>
                  <a:srgbClr val="002060"/>
                </a:solidFill>
                <a:latin typeface="Goudy Old Style" pitchFamily="18" charset="0"/>
              </a:rPr>
              <a:t>,through dealers or not,  that the price obtainable in one part of the market affects the price paid in another parts.</a:t>
            </a:r>
            <a:endParaRPr lang="en-US" sz="1800" dirty="0">
              <a:solidFill>
                <a:srgbClr val="002060"/>
              </a:solidFill>
              <a:latin typeface="Goudy Old Style" pitchFamily="18" charset="0"/>
            </a:endParaRPr>
          </a:p>
        </p:txBody>
      </p:sp>
      <p:pic>
        <p:nvPicPr>
          <p:cNvPr id="1026" name="Picture 2" descr="C:\Users\HP\Desktop\marker1.jpg"/>
          <p:cNvPicPr>
            <a:picLocks noGrp="1" noChangeAspect="1" noChangeArrowheads="1"/>
          </p:cNvPicPr>
          <p:nvPr>
            <p:ph sz="half" idx="2"/>
          </p:nvPr>
        </p:nvPicPr>
        <p:blipFill>
          <a:blip r:embed="rId2"/>
          <a:srcRect/>
          <a:stretch>
            <a:fillRect/>
          </a:stretch>
        </p:blipFill>
        <p:spPr bwMode="auto">
          <a:xfrm>
            <a:off x="4786314" y="1714488"/>
            <a:ext cx="4000528" cy="4357718"/>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rgbClr val="CC0099"/>
                </a:solidFill>
                <a:latin typeface="Brush Script MT" pitchFamily="66" charset="0"/>
              </a:rPr>
              <a:t>Price</a:t>
            </a:r>
            <a:endParaRPr lang="en-US" sz="3600" dirty="0">
              <a:solidFill>
                <a:srgbClr val="CC0099"/>
              </a:solidFill>
              <a:latin typeface="Brush Script MT" pitchFamily="66" charset="0"/>
            </a:endParaRPr>
          </a:p>
        </p:txBody>
      </p:sp>
      <p:sp>
        <p:nvSpPr>
          <p:cNvPr id="4" name="Text Placeholder 3"/>
          <p:cNvSpPr>
            <a:spLocks noGrp="1"/>
          </p:cNvSpPr>
          <p:nvPr>
            <p:ph type="body" sz="half" idx="2"/>
          </p:nvPr>
        </p:nvSpPr>
        <p:spPr>
          <a:xfrm>
            <a:off x="457200" y="1435100"/>
            <a:ext cx="3686172" cy="4691063"/>
          </a:xfrm>
        </p:spPr>
        <p:txBody>
          <a:bodyPr>
            <a:normAutofit/>
          </a:bodyPr>
          <a:lstStyle/>
          <a:p>
            <a:pPr>
              <a:buFont typeface="Arial" pitchFamily="34" charset="0"/>
              <a:buChar char="•"/>
            </a:pPr>
            <a:r>
              <a:rPr lang="en-US" sz="2000" dirty="0" smtClean="0">
                <a:solidFill>
                  <a:srgbClr val="9900CC"/>
                </a:solidFill>
              </a:rPr>
              <a:t>It is the amount of money asked in exchange  for product.</a:t>
            </a:r>
          </a:p>
          <a:p>
            <a:endParaRPr lang="en-US" sz="2000" dirty="0" smtClean="0"/>
          </a:p>
          <a:p>
            <a:pPr>
              <a:buFont typeface="Arial" pitchFamily="34" charset="0"/>
              <a:buChar char="•"/>
            </a:pPr>
            <a:r>
              <a:rPr lang="en-US" sz="2000" dirty="0" smtClean="0"/>
              <a:t>It must be reasonable so as to enable the consumer to pay for the product.</a:t>
            </a:r>
          </a:p>
          <a:p>
            <a:endParaRPr lang="en-US" sz="2000" dirty="0" smtClean="0"/>
          </a:p>
          <a:p>
            <a:pPr>
              <a:buFont typeface="Arial" pitchFamily="34" charset="0"/>
              <a:buChar char="•"/>
            </a:pPr>
            <a:r>
              <a:rPr lang="en-US" sz="2000" dirty="0"/>
              <a:t> </a:t>
            </a:r>
            <a:r>
              <a:rPr lang="en-US" sz="2000" dirty="0" smtClean="0"/>
              <a:t>it must have:  </a:t>
            </a:r>
          </a:p>
          <a:p>
            <a:pPr>
              <a:buFont typeface="Wingdings" pitchFamily="2" charset="2"/>
              <a:buChar char="ü"/>
            </a:pPr>
            <a:r>
              <a:rPr lang="en-US" sz="2000" dirty="0" smtClean="0">
                <a:solidFill>
                  <a:srgbClr val="9900CC"/>
                </a:solidFill>
              </a:rPr>
              <a:t>Resale price maintenance</a:t>
            </a:r>
          </a:p>
          <a:p>
            <a:pPr>
              <a:buFont typeface="Wingdings" pitchFamily="2" charset="2"/>
              <a:buChar char="ü"/>
            </a:pPr>
            <a:r>
              <a:rPr lang="en-US" sz="2000" dirty="0" smtClean="0">
                <a:solidFill>
                  <a:srgbClr val="9900CC"/>
                </a:solidFill>
              </a:rPr>
              <a:t>Pricing Strategies</a:t>
            </a:r>
          </a:p>
          <a:p>
            <a:pPr>
              <a:buFont typeface="Wingdings" pitchFamily="2" charset="2"/>
              <a:buChar char="ü"/>
            </a:pPr>
            <a:r>
              <a:rPr lang="en-US" sz="2000" dirty="0" smtClean="0">
                <a:solidFill>
                  <a:srgbClr val="9900CC"/>
                </a:solidFill>
              </a:rPr>
              <a:t>Physical transportation</a:t>
            </a:r>
            <a:endParaRPr lang="en-US" sz="2000" dirty="0">
              <a:solidFill>
                <a:srgbClr val="9900CC"/>
              </a:solidFill>
            </a:endParaRPr>
          </a:p>
        </p:txBody>
      </p:sp>
      <p:pic>
        <p:nvPicPr>
          <p:cNvPr id="13314" name="Picture 2"/>
          <p:cNvPicPr>
            <a:picLocks noGrp="1" noChangeAspect="1" noChangeArrowheads="1"/>
          </p:cNvPicPr>
          <p:nvPr>
            <p:ph idx="1"/>
          </p:nvPr>
        </p:nvPicPr>
        <p:blipFill>
          <a:blip r:embed="rId2"/>
          <a:srcRect/>
          <a:stretch>
            <a:fillRect/>
          </a:stretch>
        </p:blipFill>
        <p:spPr bwMode="auto">
          <a:xfrm>
            <a:off x="4786314" y="428603"/>
            <a:ext cx="3786214" cy="2571769"/>
          </a:xfrm>
          <a:prstGeom prst="rect">
            <a:avLst/>
          </a:prstGeom>
          <a:noFill/>
          <a:ln w="9525">
            <a:noFill/>
            <a:miter lim="800000"/>
            <a:headEnd/>
            <a:tailEnd/>
          </a:ln>
          <a:effectLst/>
        </p:spPr>
      </p:pic>
      <p:pic>
        <p:nvPicPr>
          <p:cNvPr id="13315" name="Picture 3"/>
          <p:cNvPicPr>
            <a:picLocks noChangeAspect="1" noChangeArrowheads="1"/>
          </p:cNvPicPr>
          <p:nvPr/>
        </p:nvPicPr>
        <p:blipFill>
          <a:blip r:embed="rId3"/>
          <a:srcRect/>
          <a:stretch>
            <a:fillRect/>
          </a:stretch>
        </p:blipFill>
        <p:spPr bwMode="auto">
          <a:xfrm>
            <a:off x="4786314" y="3357562"/>
            <a:ext cx="4000528" cy="3071834"/>
          </a:xfrm>
          <a:prstGeom prst="rect">
            <a:avLst/>
          </a:prstGeom>
          <a:noFill/>
          <a:ln w="9525">
            <a:noFill/>
            <a:miter lim="800000"/>
            <a:headEnd/>
            <a:tailEnd/>
          </a:ln>
          <a:effec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CC0099"/>
                </a:solidFill>
                <a:latin typeface="Brush Script MT" pitchFamily="66" charset="0"/>
              </a:rPr>
              <a:t>Place</a:t>
            </a:r>
            <a:endParaRPr lang="en-US" sz="3200" dirty="0">
              <a:solidFill>
                <a:srgbClr val="CC0099"/>
              </a:solidFill>
              <a:latin typeface="Brush Script MT" pitchFamily="66" charset="0"/>
            </a:endParaRPr>
          </a:p>
        </p:txBody>
      </p:sp>
      <p:sp>
        <p:nvSpPr>
          <p:cNvPr id="4" name="Text Placeholder 3"/>
          <p:cNvSpPr>
            <a:spLocks noGrp="1"/>
          </p:cNvSpPr>
          <p:nvPr>
            <p:ph type="body" sz="half" idx="2"/>
          </p:nvPr>
        </p:nvSpPr>
        <p:spPr>
          <a:xfrm>
            <a:off x="457200" y="1435100"/>
            <a:ext cx="3829048" cy="4691063"/>
          </a:xfrm>
        </p:spPr>
        <p:txBody>
          <a:bodyPr>
            <a:normAutofit/>
          </a:bodyPr>
          <a:lstStyle/>
          <a:p>
            <a:pPr algn="just">
              <a:buFont typeface="Arial" pitchFamily="34" charset="0"/>
              <a:buChar char="•"/>
            </a:pPr>
            <a:r>
              <a:rPr lang="en-US" sz="1800" dirty="0" smtClean="0">
                <a:solidFill>
                  <a:srgbClr val="00B050"/>
                </a:solidFill>
              </a:rPr>
              <a:t>It is the delivery of the product at the right time and at the right place.</a:t>
            </a:r>
          </a:p>
          <a:p>
            <a:pPr algn="just"/>
            <a:endParaRPr lang="en-US" sz="1800" dirty="0" smtClean="0"/>
          </a:p>
          <a:p>
            <a:pPr algn="just">
              <a:buFont typeface="Arial" pitchFamily="34" charset="0"/>
              <a:buChar char="•"/>
            </a:pPr>
            <a:r>
              <a:rPr lang="en-US" sz="1800" dirty="0" smtClean="0"/>
              <a:t>It is the combination of decision regarding channel of distribution( wholesalers, retailers etc.) .</a:t>
            </a:r>
          </a:p>
          <a:p>
            <a:pPr algn="just"/>
            <a:endParaRPr lang="en-US" sz="1800" dirty="0" smtClean="0"/>
          </a:p>
          <a:p>
            <a:pPr algn="just">
              <a:buFont typeface="Arial" pitchFamily="34" charset="0"/>
              <a:buChar char="•"/>
            </a:pPr>
            <a:r>
              <a:rPr lang="en-US" sz="1800" dirty="0" smtClean="0"/>
              <a:t>It must have:</a:t>
            </a:r>
          </a:p>
          <a:p>
            <a:pPr algn="just">
              <a:buFont typeface="Wingdings" pitchFamily="2" charset="2"/>
              <a:buChar char="§"/>
            </a:pPr>
            <a:r>
              <a:rPr lang="en-US" sz="1800" dirty="0" smtClean="0">
                <a:solidFill>
                  <a:srgbClr val="FF0066"/>
                </a:solidFill>
              </a:rPr>
              <a:t>Channel design and structure.</a:t>
            </a:r>
          </a:p>
          <a:p>
            <a:pPr algn="just">
              <a:buFont typeface="Wingdings" pitchFamily="2" charset="2"/>
              <a:buChar char="§"/>
            </a:pPr>
            <a:r>
              <a:rPr lang="en-US" sz="1800" dirty="0" smtClean="0">
                <a:solidFill>
                  <a:srgbClr val="FF0066"/>
                </a:solidFill>
              </a:rPr>
              <a:t>Logistics Management</a:t>
            </a:r>
          </a:p>
          <a:p>
            <a:pPr algn="just">
              <a:buFont typeface="Wingdings" pitchFamily="2" charset="2"/>
              <a:buChar char="§"/>
            </a:pPr>
            <a:r>
              <a:rPr lang="en-US" sz="1800" dirty="0" smtClean="0">
                <a:solidFill>
                  <a:srgbClr val="FF0066"/>
                </a:solidFill>
              </a:rPr>
              <a:t>Physical transportation.</a:t>
            </a:r>
            <a:endParaRPr lang="en-US" sz="1800" dirty="0">
              <a:solidFill>
                <a:srgbClr val="FF0066"/>
              </a:solidFill>
            </a:endParaRPr>
          </a:p>
        </p:txBody>
      </p:sp>
      <p:pic>
        <p:nvPicPr>
          <p:cNvPr id="14338" name="Picture 2" descr="C:\Users\HP\Desktop\b.jpg"/>
          <p:cNvPicPr>
            <a:picLocks noGrp="1" noChangeAspect="1" noChangeArrowheads="1"/>
          </p:cNvPicPr>
          <p:nvPr>
            <p:ph idx="1"/>
          </p:nvPr>
        </p:nvPicPr>
        <p:blipFill>
          <a:blip r:embed="rId2"/>
          <a:srcRect/>
          <a:stretch>
            <a:fillRect/>
          </a:stretch>
        </p:blipFill>
        <p:spPr bwMode="auto">
          <a:xfrm>
            <a:off x="4929190" y="714356"/>
            <a:ext cx="3714775" cy="2071701"/>
          </a:xfrm>
          <a:prstGeom prst="rect">
            <a:avLst/>
          </a:prstGeom>
          <a:noFill/>
        </p:spPr>
      </p:pic>
      <p:pic>
        <p:nvPicPr>
          <p:cNvPr id="14339" name="Picture 3" descr="C:\Users\HP\Desktop\c.jpg"/>
          <p:cNvPicPr>
            <a:picLocks noChangeAspect="1" noChangeArrowheads="1"/>
          </p:cNvPicPr>
          <p:nvPr/>
        </p:nvPicPr>
        <p:blipFill>
          <a:blip r:embed="rId3"/>
          <a:srcRect/>
          <a:stretch>
            <a:fillRect/>
          </a:stretch>
        </p:blipFill>
        <p:spPr bwMode="auto">
          <a:xfrm>
            <a:off x="4929190" y="3429000"/>
            <a:ext cx="3643338" cy="2928958"/>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rgbClr val="CC0099"/>
                </a:solidFill>
                <a:latin typeface="Brush Script MT" pitchFamily="66" charset="0"/>
              </a:rPr>
              <a:t>Promotion</a:t>
            </a:r>
            <a:endParaRPr lang="en-US" sz="3600" dirty="0">
              <a:solidFill>
                <a:srgbClr val="CC0099"/>
              </a:solidFill>
              <a:latin typeface="Brush Script MT" pitchFamily="66" charset="0"/>
            </a:endParaRPr>
          </a:p>
        </p:txBody>
      </p:sp>
      <p:sp>
        <p:nvSpPr>
          <p:cNvPr id="4" name="Text Placeholder 3"/>
          <p:cNvSpPr>
            <a:spLocks noGrp="1"/>
          </p:cNvSpPr>
          <p:nvPr>
            <p:ph type="body" sz="half" idx="2"/>
          </p:nvPr>
        </p:nvSpPr>
        <p:spPr>
          <a:xfrm>
            <a:off x="457200" y="1435100"/>
            <a:ext cx="3614734" cy="4691063"/>
          </a:xfrm>
        </p:spPr>
        <p:txBody>
          <a:bodyPr>
            <a:normAutofit/>
          </a:bodyPr>
          <a:lstStyle/>
          <a:p>
            <a:pPr>
              <a:buFont typeface="Arial" pitchFamily="34" charset="0"/>
              <a:buChar char="•"/>
            </a:pPr>
            <a:r>
              <a:rPr lang="en-US" sz="1800" dirty="0" smtClean="0">
                <a:solidFill>
                  <a:schemeClr val="tx2"/>
                </a:solidFill>
              </a:rPr>
              <a:t>It consists of all activities aimed at  including and motivating customers to buy the product .</a:t>
            </a:r>
          </a:p>
          <a:p>
            <a:endParaRPr lang="en-US" sz="1800" dirty="0" smtClean="0"/>
          </a:p>
          <a:p>
            <a:pPr>
              <a:buFont typeface="Arial" pitchFamily="34" charset="0"/>
              <a:buChar char="•"/>
            </a:pPr>
            <a:r>
              <a:rPr lang="en-US" sz="1800" dirty="0" smtClean="0"/>
              <a:t>The selection of alternatives determine the success of marketing efforts.</a:t>
            </a:r>
          </a:p>
          <a:p>
            <a:pPr>
              <a:buFont typeface="Arial" pitchFamily="34" charset="0"/>
              <a:buChar char="•"/>
            </a:pPr>
            <a:endParaRPr lang="en-US" sz="1800" dirty="0" smtClean="0"/>
          </a:p>
          <a:p>
            <a:pPr>
              <a:buFont typeface="Arial" pitchFamily="34" charset="0"/>
              <a:buChar char="•"/>
            </a:pPr>
            <a:r>
              <a:rPr lang="en-US" sz="1800" dirty="0" smtClean="0"/>
              <a:t>It includes:</a:t>
            </a:r>
          </a:p>
          <a:p>
            <a:pPr>
              <a:buFont typeface="Wingdings" pitchFamily="2" charset="2"/>
              <a:buChar char="ü"/>
            </a:pPr>
            <a:r>
              <a:rPr lang="en-US" sz="1800" dirty="0" smtClean="0">
                <a:solidFill>
                  <a:schemeClr val="accent1">
                    <a:lumMod val="75000"/>
                  </a:schemeClr>
                </a:solidFill>
              </a:rPr>
              <a:t>Advertisement</a:t>
            </a:r>
          </a:p>
          <a:p>
            <a:pPr>
              <a:buFont typeface="Wingdings" pitchFamily="2" charset="2"/>
              <a:buChar char="ü"/>
            </a:pPr>
            <a:r>
              <a:rPr lang="en-US" sz="1800" dirty="0" smtClean="0">
                <a:solidFill>
                  <a:schemeClr val="accent1">
                    <a:lumMod val="75000"/>
                  </a:schemeClr>
                </a:solidFill>
              </a:rPr>
              <a:t>Publicity</a:t>
            </a:r>
          </a:p>
          <a:p>
            <a:pPr>
              <a:buFont typeface="Wingdings" pitchFamily="2" charset="2"/>
              <a:buChar char="ü"/>
            </a:pPr>
            <a:r>
              <a:rPr lang="en-US" sz="1800" dirty="0" smtClean="0">
                <a:solidFill>
                  <a:schemeClr val="accent1">
                    <a:lumMod val="75000"/>
                  </a:schemeClr>
                </a:solidFill>
              </a:rPr>
              <a:t>Personal Selling</a:t>
            </a:r>
          </a:p>
          <a:p>
            <a:pPr>
              <a:buFont typeface="Wingdings" pitchFamily="2" charset="2"/>
              <a:buChar char="ü"/>
            </a:pPr>
            <a:r>
              <a:rPr lang="en-US" sz="1800" dirty="0" smtClean="0">
                <a:solidFill>
                  <a:schemeClr val="accent1">
                    <a:lumMod val="75000"/>
                  </a:schemeClr>
                </a:solidFill>
              </a:rPr>
              <a:t>Sales Promotion.</a:t>
            </a:r>
          </a:p>
        </p:txBody>
      </p:sp>
      <p:pic>
        <p:nvPicPr>
          <p:cNvPr id="15362" name="Picture 2" descr="C:\Users\HP\Desktop\e.jpg"/>
          <p:cNvPicPr>
            <a:picLocks noGrp="1" noChangeAspect="1" noChangeArrowheads="1"/>
          </p:cNvPicPr>
          <p:nvPr>
            <p:ph idx="1"/>
          </p:nvPr>
        </p:nvPicPr>
        <p:blipFill>
          <a:blip r:embed="rId2"/>
          <a:srcRect/>
          <a:stretch>
            <a:fillRect/>
          </a:stretch>
        </p:blipFill>
        <p:spPr bwMode="auto">
          <a:xfrm>
            <a:off x="5000628" y="571481"/>
            <a:ext cx="3286148" cy="2428891"/>
          </a:xfrm>
          <a:prstGeom prst="rect">
            <a:avLst/>
          </a:prstGeom>
          <a:noFill/>
        </p:spPr>
      </p:pic>
      <p:pic>
        <p:nvPicPr>
          <p:cNvPr id="15363" name="Picture 3" descr="C:\Users\HP\Desktop\f.png"/>
          <p:cNvPicPr>
            <a:picLocks noChangeAspect="1" noChangeArrowheads="1"/>
          </p:cNvPicPr>
          <p:nvPr/>
        </p:nvPicPr>
        <p:blipFill>
          <a:blip r:embed="rId3"/>
          <a:srcRect/>
          <a:stretch>
            <a:fillRect/>
          </a:stretch>
        </p:blipFill>
        <p:spPr bwMode="auto">
          <a:xfrm>
            <a:off x="4786314" y="3357562"/>
            <a:ext cx="3929089" cy="2714644"/>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39718"/>
          </a:xfrm>
        </p:spPr>
        <p:txBody>
          <a:bodyPr>
            <a:normAutofit fontScale="90000"/>
          </a:bodyPr>
          <a:lstStyle/>
          <a:p>
            <a:endParaRPr lang="en-US" dirty="0"/>
          </a:p>
        </p:txBody>
      </p:sp>
      <p:graphicFrame>
        <p:nvGraphicFramePr>
          <p:cNvPr id="4" name="Content Placeholder 3"/>
          <p:cNvGraphicFramePr>
            <a:graphicFrameLocks noGrp="1"/>
          </p:cNvGraphicFramePr>
          <p:nvPr>
            <p:ph idx="1"/>
          </p:nvPr>
        </p:nvGraphicFramePr>
        <p:xfrm>
          <a:off x="457200" y="285728"/>
          <a:ext cx="8229600" cy="60722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latin typeface="Algerian" pitchFamily="82" charset="0"/>
              </a:rPr>
              <a:t>4C &amp; 4P</a:t>
            </a:r>
            <a:endParaRPr lang="en-US" i="1" dirty="0">
              <a:latin typeface="Algerian" pitchFamily="82" charset="0"/>
            </a:endParaRPr>
          </a:p>
        </p:txBody>
      </p:sp>
      <p:graphicFrame>
        <p:nvGraphicFramePr>
          <p:cNvPr id="4" name="Content Placeholder 3"/>
          <p:cNvGraphicFramePr>
            <a:graphicFrameLocks noGrp="1"/>
          </p:cNvGraphicFramePr>
          <p:nvPr>
            <p:ph idx="1"/>
          </p:nvPr>
        </p:nvGraphicFramePr>
        <p:xfrm>
          <a:off x="457200" y="1500174"/>
          <a:ext cx="8229600" cy="462598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3328982" cy="1511288"/>
          </a:xfrm>
        </p:spPr>
        <p:txBody>
          <a:bodyPr>
            <a:normAutofit/>
          </a:bodyPr>
          <a:lstStyle/>
          <a:p>
            <a:r>
              <a:rPr lang="en-US" b="1" dirty="0" smtClean="0">
                <a:solidFill>
                  <a:srgbClr val="CC0099"/>
                </a:solidFill>
                <a:latin typeface="Brush Script MT" pitchFamily="66" charset="0"/>
              </a:rPr>
              <a:t>Marketing Environment</a:t>
            </a:r>
            <a:endParaRPr lang="en-US" b="1" dirty="0">
              <a:solidFill>
                <a:srgbClr val="CC0099"/>
              </a:solidFill>
              <a:latin typeface="Brush Script MT" pitchFamily="66" charset="0"/>
            </a:endParaRPr>
          </a:p>
        </p:txBody>
      </p:sp>
      <p:sp>
        <p:nvSpPr>
          <p:cNvPr id="3" name="Content Placeholder 2"/>
          <p:cNvSpPr>
            <a:spLocks noGrp="1"/>
          </p:cNvSpPr>
          <p:nvPr>
            <p:ph idx="1"/>
          </p:nvPr>
        </p:nvSpPr>
        <p:spPr>
          <a:xfrm>
            <a:off x="457200" y="2357430"/>
            <a:ext cx="8229600" cy="3768733"/>
          </a:xfrm>
        </p:spPr>
        <p:txBody>
          <a:bodyPr>
            <a:normAutofit/>
          </a:bodyPr>
          <a:lstStyle/>
          <a:p>
            <a:r>
              <a:rPr lang="en-US" sz="2000" dirty="0" smtClean="0">
                <a:solidFill>
                  <a:srgbClr val="0070C0"/>
                </a:solidFill>
              </a:rPr>
              <a:t>Marketing Environment is the combination of </a:t>
            </a:r>
            <a:r>
              <a:rPr lang="en-US" sz="2000" dirty="0" smtClean="0">
                <a:solidFill>
                  <a:srgbClr val="FF0000"/>
                </a:solidFill>
              </a:rPr>
              <a:t>external and internal factors </a:t>
            </a:r>
            <a:r>
              <a:rPr lang="en-US" sz="2000" dirty="0" smtClean="0">
                <a:solidFill>
                  <a:srgbClr val="0070C0"/>
                </a:solidFill>
              </a:rPr>
              <a:t>and forces which affect the company’s ability to establish a relationship and serve its customers.</a:t>
            </a:r>
          </a:p>
          <a:p>
            <a:pPr>
              <a:buNone/>
            </a:pPr>
            <a:endParaRPr lang="en-US" sz="2000" dirty="0" smtClean="0"/>
          </a:p>
          <a:p>
            <a:r>
              <a:rPr lang="en-US" sz="2000" dirty="0" smtClean="0"/>
              <a:t>The internal environment is company specific and somehow </a:t>
            </a:r>
            <a:r>
              <a:rPr lang="en-US" sz="2000" dirty="0" smtClean="0">
                <a:solidFill>
                  <a:srgbClr val="CC0099"/>
                </a:solidFill>
              </a:rPr>
              <a:t>controllable</a:t>
            </a:r>
            <a:r>
              <a:rPr lang="en-US" sz="2000" dirty="0" smtClean="0"/>
              <a:t> &amp; includes owners, workers, machines, materials etc.</a:t>
            </a:r>
          </a:p>
          <a:p>
            <a:pPr>
              <a:buNone/>
            </a:pPr>
            <a:endParaRPr lang="en-US" sz="2000" dirty="0" smtClean="0"/>
          </a:p>
          <a:p>
            <a:r>
              <a:rPr lang="en-US" sz="2000" dirty="0" smtClean="0">
                <a:solidFill>
                  <a:srgbClr val="FF0000"/>
                </a:solidFill>
              </a:rPr>
              <a:t>The external environment constitutes factors and forces which are external to business and on which the marketer has </a:t>
            </a:r>
            <a:r>
              <a:rPr lang="en-US" sz="2000" dirty="0" smtClean="0"/>
              <a:t>little or no control.</a:t>
            </a:r>
            <a:endParaRPr lang="en-US" sz="2000" dirty="0"/>
          </a:p>
        </p:txBody>
      </p:sp>
      <p:pic>
        <p:nvPicPr>
          <p:cNvPr id="17410" name="Picture 2" descr="C:\Users\HP\Desktop\a.jpg"/>
          <p:cNvPicPr>
            <a:picLocks noChangeAspect="1" noChangeArrowheads="1"/>
          </p:cNvPicPr>
          <p:nvPr/>
        </p:nvPicPr>
        <p:blipFill>
          <a:blip r:embed="rId2"/>
          <a:srcRect/>
          <a:stretch>
            <a:fillRect/>
          </a:stretch>
        </p:blipFill>
        <p:spPr bwMode="auto">
          <a:xfrm>
            <a:off x="4429124" y="357166"/>
            <a:ext cx="4357718" cy="1571636"/>
          </a:xfrm>
          <a:prstGeom prst="rect">
            <a:avLst/>
          </a:prstGeom>
          <a:noFill/>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6" name="Content Placeholder 5"/>
          <p:cNvGraphicFramePr>
            <a:graphicFrameLocks noGrp="1"/>
          </p:cNvGraphicFramePr>
          <p:nvPr>
            <p:ph idx="1"/>
          </p:nvPr>
        </p:nvGraphicFramePr>
        <p:xfrm>
          <a:off x="285720" y="214290"/>
          <a:ext cx="8301038" cy="59293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i="1" dirty="0" smtClean="0">
                <a:solidFill>
                  <a:srgbClr val="C00000"/>
                </a:solidFill>
                <a:latin typeface="Algerian" pitchFamily="82" charset="0"/>
              </a:rPr>
              <a:t>Macro Environment </a:t>
            </a:r>
            <a:r>
              <a:rPr lang="en-US" sz="1800" dirty="0" smtClean="0"/>
              <a:t>refers to the larger societal forces that affect the        micro environment.</a:t>
            </a:r>
            <a:endParaRPr lang="en-US" sz="3600"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Oval 4"/>
          <p:cNvSpPr/>
          <p:nvPr/>
        </p:nvSpPr>
        <p:spPr>
          <a:xfrm>
            <a:off x="1571604" y="1857364"/>
            <a:ext cx="1857388" cy="642942"/>
          </a:xfrm>
          <a:prstGeom prst="ellips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2060"/>
                </a:solidFill>
              </a:rPr>
              <a:t>Economical</a:t>
            </a:r>
            <a:endParaRPr lang="en-US" dirty="0">
              <a:solidFill>
                <a:srgbClr val="002060"/>
              </a:solidFill>
            </a:endParaRPr>
          </a:p>
        </p:txBody>
      </p:sp>
      <p:sp>
        <p:nvSpPr>
          <p:cNvPr id="6" name="Oval 5"/>
          <p:cNvSpPr/>
          <p:nvPr/>
        </p:nvSpPr>
        <p:spPr>
          <a:xfrm rot="320349">
            <a:off x="5965496" y="1724493"/>
            <a:ext cx="1816092" cy="862177"/>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Social</a:t>
            </a:r>
            <a:endParaRPr lang="en-US" dirty="0"/>
          </a:p>
        </p:txBody>
      </p:sp>
      <p:sp>
        <p:nvSpPr>
          <p:cNvPr id="7" name="Oval 6"/>
          <p:cNvSpPr/>
          <p:nvPr/>
        </p:nvSpPr>
        <p:spPr>
          <a:xfrm>
            <a:off x="6286512" y="4929198"/>
            <a:ext cx="1714512" cy="914400"/>
          </a:xfrm>
          <a:prstGeom prst="ellips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2060"/>
                </a:solidFill>
              </a:rPr>
              <a:t>Cultural</a:t>
            </a:r>
            <a:endParaRPr lang="en-US" dirty="0">
              <a:solidFill>
                <a:srgbClr val="002060"/>
              </a:solidFill>
            </a:endParaRPr>
          </a:p>
        </p:txBody>
      </p:sp>
      <p:sp>
        <p:nvSpPr>
          <p:cNvPr id="8" name="Oval 7"/>
          <p:cNvSpPr/>
          <p:nvPr/>
        </p:nvSpPr>
        <p:spPr>
          <a:xfrm>
            <a:off x="1571604" y="5072074"/>
            <a:ext cx="1571636" cy="914400"/>
          </a:xfrm>
          <a:prstGeom prst="ellipse">
            <a:avLst/>
          </a:prstGeom>
          <a:gradFill>
            <a:gsLst>
              <a:gs pos="0">
                <a:srgbClr val="00B0F0"/>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7030A0"/>
                </a:solidFill>
              </a:rPr>
              <a:t>Ethical</a:t>
            </a:r>
            <a:endParaRPr lang="en-US" dirty="0">
              <a:solidFill>
                <a:srgbClr val="7030A0"/>
              </a:solidFill>
            </a:endParaRPr>
          </a:p>
        </p:txBody>
      </p:sp>
      <p:cxnSp>
        <p:nvCxnSpPr>
          <p:cNvPr id="10" name="Straight Arrow Connector 9"/>
          <p:cNvCxnSpPr/>
          <p:nvPr/>
        </p:nvCxnSpPr>
        <p:spPr>
          <a:xfrm rot="10800000">
            <a:off x="3286116" y="2571744"/>
            <a:ext cx="857256" cy="78581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V="1">
            <a:off x="5286380" y="2643182"/>
            <a:ext cx="1000132" cy="7143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rot="10800000" flipV="1">
            <a:off x="3000364" y="4572008"/>
            <a:ext cx="1071570" cy="7143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5214942" y="4429132"/>
            <a:ext cx="928694" cy="64294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i="1" dirty="0" smtClean="0">
                <a:solidFill>
                  <a:srgbClr val="C00000"/>
                </a:solidFill>
                <a:latin typeface="Algerian" pitchFamily="82" charset="0"/>
              </a:rPr>
              <a:t>Macro Environment</a:t>
            </a:r>
            <a:r>
              <a:rPr lang="en-US" i="1" dirty="0" smtClean="0">
                <a:latin typeface="Algerian" pitchFamily="82" charset="0"/>
              </a:rPr>
              <a:t> </a:t>
            </a:r>
            <a:r>
              <a:rPr lang="en-US" sz="2800" dirty="0" smtClean="0"/>
              <a:t>refers to the factors close to the company that affects its ability to serve its customers.</a:t>
            </a:r>
            <a:endParaRPr lang="en-US" dirty="0"/>
          </a:p>
        </p:txBody>
      </p:sp>
      <p:graphicFrame>
        <p:nvGraphicFramePr>
          <p:cNvPr id="4" name="Content Placeholder 3"/>
          <p:cNvGraphicFramePr>
            <a:graphicFrameLocks noGrp="1"/>
          </p:cNvGraphicFramePr>
          <p:nvPr>
            <p:ph idx="1"/>
          </p:nvPr>
        </p:nvGraphicFramePr>
        <p:xfrm>
          <a:off x="457200" y="214290"/>
          <a:ext cx="8229600" cy="64294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p:cNvSpPr/>
          <p:nvPr/>
        </p:nvSpPr>
        <p:spPr>
          <a:xfrm>
            <a:off x="2285984" y="5286388"/>
            <a:ext cx="1571636" cy="928694"/>
          </a:xfrm>
          <a:prstGeom prst="rect">
            <a:avLst/>
          </a:prstGeom>
          <a:gradFill>
            <a:gsLst>
              <a:gs pos="0">
                <a:schemeClr val="accent2">
                  <a:lumMod val="60000"/>
                  <a:lumOff val="40000"/>
                </a:schemeClr>
              </a:gs>
              <a:gs pos="50000">
                <a:schemeClr val="accent1">
                  <a:tint val="44500"/>
                  <a:satMod val="160000"/>
                </a:schemeClr>
              </a:gs>
              <a:gs pos="100000">
                <a:schemeClr val="accent1">
                  <a:tint val="23500"/>
                  <a:satMod val="160000"/>
                </a:schemeClr>
              </a:gs>
            </a:gsLst>
            <a:lin ang="162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002060"/>
                </a:solidFill>
              </a:rPr>
              <a:t>Public</a:t>
            </a:r>
            <a:endParaRPr lang="en-US" sz="2000" dirty="0">
              <a:solidFill>
                <a:srgbClr val="002060"/>
              </a:solidFill>
            </a:endParaRPr>
          </a:p>
        </p:txBody>
      </p:sp>
      <p:sp>
        <p:nvSpPr>
          <p:cNvPr id="6" name="Rectangle 5"/>
          <p:cNvSpPr/>
          <p:nvPr/>
        </p:nvSpPr>
        <p:spPr>
          <a:xfrm>
            <a:off x="5286380" y="5214950"/>
            <a:ext cx="2143140" cy="1000132"/>
          </a:xfrm>
          <a:prstGeom prst="rect">
            <a:avLst/>
          </a:prstGeom>
          <a:gradFill>
            <a:gsLst>
              <a:gs pos="0">
                <a:schemeClr val="accent2">
                  <a:lumMod val="60000"/>
                  <a:lumOff val="40000"/>
                </a:schemeClr>
              </a:gs>
              <a:gs pos="50000">
                <a:schemeClr val="accent1">
                  <a:tint val="44500"/>
                  <a:satMod val="160000"/>
                </a:schemeClr>
              </a:gs>
              <a:gs pos="100000">
                <a:schemeClr val="accent1">
                  <a:tint val="23500"/>
                  <a:satMod val="160000"/>
                </a:schemeClr>
              </a:gs>
            </a:gsLst>
            <a:lin ang="162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r>
              <a:rPr lang="en-US" sz="2000" dirty="0" smtClean="0">
                <a:solidFill>
                  <a:srgbClr val="002060"/>
                </a:solidFill>
              </a:rPr>
              <a:t>Competitor</a:t>
            </a:r>
            <a:endParaRPr lang="en-US" sz="2000" dirty="0">
              <a:solidFill>
                <a:srgbClr val="002060"/>
              </a:solidFill>
            </a:endParaRPr>
          </a:p>
        </p:txBody>
      </p:sp>
      <p:cxnSp>
        <p:nvCxnSpPr>
          <p:cNvPr id="8" name="Straight Arrow Connector 7"/>
          <p:cNvCxnSpPr/>
          <p:nvPr/>
        </p:nvCxnSpPr>
        <p:spPr>
          <a:xfrm rot="5400000">
            <a:off x="2286778" y="4143380"/>
            <a:ext cx="1713718"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5400000">
            <a:off x="5143504" y="4214818"/>
            <a:ext cx="171451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latin typeface="Blackadder ITC" pitchFamily="82" charset="0"/>
              </a:rPr>
              <a:t>Macro Environment</a:t>
            </a:r>
            <a:endParaRPr lang="en-US" b="1" dirty="0">
              <a:latin typeface="Blackadder ITC" pitchFamily="82" charset="0"/>
            </a:endParaRPr>
          </a:p>
        </p:txBody>
      </p:sp>
      <p:sp>
        <p:nvSpPr>
          <p:cNvPr id="3" name="Content Placeholder 2"/>
          <p:cNvSpPr>
            <a:spLocks noGrp="1"/>
          </p:cNvSpPr>
          <p:nvPr>
            <p:ph sz="half" idx="1"/>
          </p:nvPr>
        </p:nvSpPr>
        <p:spPr/>
        <p:txBody>
          <a:bodyPr>
            <a:normAutofit/>
          </a:bodyPr>
          <a:lstStyle/>
          <a:p>
            <a:r>
              <a:rPr lang="en-US" sz="1800" dirty="0" smtClean="0">
                <a:solidFill>
                  <a:srgbClr val="FF0066"/>
                </a:solidFill>
              </a:rPr>
              <a:t>The macro environment of the marketing environment is also known as </a:t>
            </a:r>
            <a:r>
              <a:rPr lang="en-US" sz="1800" dirty="0" smtClean="0"/>
              <a:t>broad environment</a:t>
            </a:r>
            <a:r>
              <a:rPr lang="en-US" sz="1800" dirty="0" smtClean="0">
                <a:solidFill>
                  <a:srgbClr val="FF0066"/>
                </a:solidFill>
              </a:rPr>
              <a:t>. It constitutes the </a:t>
            </a:r>
            <a:r>
              <a:rPr lang="en-US" sz="1800" dirty="0" smtClean="0"/>
              <a:t>external forces </a:t>
            </a:r>
            <a:r>
              <a:rPr lang="en-US" sz="1800" dirty="0" smtClean="0">
                <a:solidFill>
                  <a:srgbClr val="FF0066"/>
                </a:solidFill>
              </a:rPr>
              <a:t>and factors which affects the industry as a whole but don’t direct effect on the business .</a:t>
            </a:r>
          </a:p>
          <a:p>
            <a:pPr>
              <a:buNone/>
            </a:pPr>
            <a:endParaRPr lang="en-US" sz="1800" dirty="0" smtClean="0">
              <a:solidFill>
                <a:srgbClr val="FF0066"/>
              </a:solidFill>
            </a:endParaRPr>
          </a:p>
          <a:p>
            <a:r>
              <a:rPr lang="en-US" sz="1800" dirty="0" smtClean="0">
                <a:solidFill>
                  <a:srgbClr val="FF0066"/>
                </a:solidFill>
              </a:rPr>
              <a:t>They are:</a:t>
            </a:r>
            <a:endParaRPr lang="en-US" sz="1800" dirty="0">
              <a:solidFill>
                <a:srgbClr val="FF0066"/>
              </a:solidFill>
            </a:endParaRPr>
          </a:p>
        </p:txBody>
      </p:sp>
      <p:pic>
        <p:nvPicPr>
          <p:cNvPr id="21507" name="Picture 3" descr="C:\Users\HP\Desktop\d.jpg"/>
          <p:cNvPicPr>
            <a:picLocks noGrp="1" noChangeAspect="1" noChangeArrowheads="1"/>
          </p:cNvPicPr>
          <p:nvPr>
            <p:ph sz="half" idx="2"/>
          </p:nvPr>
        </p:nvPicPr>
        <p:blipFill>
          <a:blip r:embed="rId2"/>
          <a:srcRect/>
          <a:stretch>
            <a:fillRect/>
          </a:stretch>
        </p:blipFill>
        <p:spPr bwMode="auto">
          <a:xfrm>
            <a:off x="4572001" y="1928802"/>
            <a:ext cx="4143403" cy="2786082"/>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9900CC"/>
                </a:solidFill>
                <a:latin typeface="Brush Script MT" pitchFamily="66" charset="0"/>
              </a:rPr>
              <a:t>What is Marketing</a:t>
            </a:r>
            <a:r>
              <a:rPr lang="en-US" sz="3600" dirty="0" smtClean="0">
                <a:solidFill>
                  <a:srgbClr val="9900CC"/>
                </a:solidFill>
                <a:latin typeface="Brush Script MT" pitchFamily="66" charset="0"/>
              </a:rPr>
              <a:t>????</a:t>
            </a:r>
            <a:endParaRPr lang="en-US" sz="3600" dirty="0">
              <a:solidFill>
                <a:srgbClr val="9900CC"/>
              </a:solidFill>
              <a:latin typeface="Brush Script MT" pitchFamily="66" charset="0"/>
            </a:endParaRPr>
          </a:p>
        </p:txBody>
      </p:sp>
      <p:sp>
        <p:nvSpPr>
          <p:cNvPr id="3" name="Content Placeholder 2"/>
          <p:cNvSpPr>
            <a:spLocks noGrp="1"/>
          </p:cNvSpPr>
          <p:nvPr>
            <p:ph sz="half" idx="1"/>
          </p:nvPr>
        </p:nvSpPr>
        <p:spPr/>
        <p:txBody>
          <a:bodyPr>
            <a:normAutofit/>
          </a:bodyPr>
          <a:lstStyle/>
          <a:p>
            <a:r>
              <a:rPr lang="en-US" sz="2000" b="1" dirty="0" smtClean="0">
                <a:latin typeface="Bradley Hand ITC" pitchFamily="66" charset="0"/>
              </a:rPr>
              <a:t>Flow of goods and services from </a:t>
            </a:r>
            <a:r>
              <a:rPr lang="en-US" sz="2000" b="1" dirty="0" smtClean="0">
                <a:solidFill>
                  <a:srgbClr val="FF0000"/>
                </a:solidFill>
                <a:latin typeface="Bradley Hand ITC" pitchFamily="66" charset="0"/>
              </a:rPr>
              <a:t>producers to customers</a:t>
            </a:r>
            <a:r>
              <a:rPr lang="en-US" sz="2000" b="1" dirty="0" smtClean="0">
                <a:latin typeface="Bradley Hand ITC" pitchFamily="66" charset="0"/>
              </a:rPr>
              <a:t>.</a:t>
            </a:r>
          </a:p>
          <a:p>
            <a:pPr>
              <a:buNone/>
            </a:pPr>
            <a:endParaRPr lang="en-US" sz="2000" b="1" dirty="0" smtClean="0">
              <a:latin typeface="Bradley Hand ITC" pitchFamily="66" charset="0"/>
            </a:endParaRPr>
          </a:p>
          <a:p>
            <a:r>
              <a:rPr lang="en-US" sz="2000" b="1" dirty="0" smtClean="0">
                <a:latin typeface="Bradley Hand ITC" pitchFamily="66" charset="0"/>
              </a:rPr>
              <a:t>Consists of those activities involved in the flow of goods &amp; services from the </a:t>
            </a:r>
            <a:r>
              <a:rPr lang="en-US" sz="2000" b="1" dirty="0" smtClean="0">
                <a:solidFill>
                  <a:srgbClr val="FF0000"/>
                </a:solidFill>
                <a:latin typeface="Bradley Hand ITC" pitchFamily="66" charset="0"/>
              </a:rPr>
              <a:t>point of production to the point of consumption.</a:t>
            </a:r>
          </a:p>
          <a:p>
            <a:pPr>
              <a:buNone/>
            </a:pPr>
            <a:endParaRPr lang="en-US" sz="2000" b="1" dirty="0" smtClean="0">
              <a:latin typeface="Bradley Hand ITC" pitchFamily="66" charset="0"/>
            </a:endParaRPr>
          </a:p>
          <a:p>
            <a:r>
              <a:rPr lang="en-US" sz="2000" b="1" dirty="0" smtClean="0">
                <a:latin typeface="Bradley Hand ITC" pitchFamily="66" charset="0"/>
              </a:rPr>
              <a:t>Finding out what people wants &amp; creating products, services or ideas that match those needs.</a:t>
            </a:r>
            <a:endParaRPr lang="en-US" sz="2000" b="1" dirty="0">
              <a:latin typeface="Bradley Hand ITC" pitchFamily="66" charset="0"/>
            </a:endParaRPr>
          </a:p>
        </p:txBody>
      </p:sp>
      <p:pic>
        <p:nvPicPr>
          <p:cNvPr id="3075" name="Picture 3" descr="C:\Users\HP\Desktop\m.jpeg"/>
          <p:cNvPicPr>
            <a:picLocks noGrp="1" noChangeAspect="1" noChangeArrowheads="1"/>
          </p:cNvPicPr>
          <p:nvPr>
            <p:ph sz="half" idx="2"/>
          </p:nvPr>
        </p:nvPicPr>
        <p:blipFill>
          <a:blip r:embed="rId2"/>
          <a:srcRect/>
          <a:stretch>
            <a:fillRect/>
          </a:stretch>
        </p:blipFill>
        <p:spPr bwMode="auto">
          <a:xfrm>
            <a:off x="4500562" y="1357298"/>
            <a:ext cx="4286280" cy="4714907"/>
          </a:xfrm>
          <a:prstGeom prst="rect">
            <a:avLst/>
          </a:prstGeom>
          <a:noFill/>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solidFill>
                  <a:srgbClr val="CC0099"/>
                </a:solidFill>
                <a:latin typeface="Blackadder ITC" pitchFamily="82" charset="0"/>
              </a:rPr>
              <a:t>A.  Demographic Environment</a:t>
            </a:r>
            <a:endParaRPr lang="en-US" sz="3200" dirty="0">
              <a:solidFill>
                <a:srgbClr val="CC0099"/>
              </a:solidFill>
              <a:latin typeface="Blackadder ITC" pitchFamily="82" charset="0"/>
            </a:endParaRPr>
          </a:p>
        </p:txBody>
      </p:sp>
      <p:sp>
        <p:nvSpPr>
          <p:cNvPr id="4" name="Text Placeholder 3"/>
          <p:cNvSpPr>
            <a:spLocks noGrp="1"/>
          </p:cNvSpPr>
          <p:nvPr>
            <p:ph type="body" sz="half" idx="2"/>
          </p:nvPr>
        </p:nvSpPr>
        <p:spPr>
          <a:xfrm>
            <a:off x="457200" y="1857364"/>
            <a:ext cx="3971924" cy="4268799"/>
          </a:xfrm>
        </p:spPr>
        <p:txBody>
          <a:bodyPr>
            <a:normAutofit/>
          </a:bodyPr>
          <a:lstStyle/>
          <a:p>
            <a:pPr algn="just">
              <a:buFont typeface="Wingdings" pitchFamily="2" charset="2"/>
              <a:buChar char="v"/>
            </a:pPr>
            <a:r>
              <a:rPr lang="en-US" sz="1800" dirty="0" smtClean="0">
                <a:solidFill>
                  <a:srgbClr val="00B050"/>
                </a:solidFill>
              </a:rPr>
              <a:t>The demographic environment is made of the </a:t>
            </a:r>
            <a:r>
              <a:rPr lang="en-US" sz="1800" b="1" i="1" dirty="0" smtClean="0">
                <a:solidFill>
                  <a:srgbClr val="00B050"/>
                </a:solidFill>
                <a:latin typeface="Algerian" pitchFamily="82" charset="0"/>
              </a:rPr>
              <a:t>people</a:t>
            </a:r>
            <a:r>
              <a:rPr lang="en-US" sz="1800" dirty="0" smtClean="0">
                <a:solidFill>
                  <a:srgbClr val="00B050"/>
                </a:solidFill>
              </a:rPr>
              <a:t> who constitute the market.</a:t>
            </a:r>
          </a:p>
          <a:p>
            <a:pPr algn="just"/>
            <a:endParaRPr lang="en-US" sz="1800" dirty="0" smtClean="0"/>
          </a:p>
          <a:p>
            <a:pPr algn="just">
              <a:buFont typeface="Wingdings" pitchFamily="2" charset="2"/>
              <a:buChar char="v"/>
            </a:pPr>
            <a:r>
              <a:rPr lang="en-US" sz="1800" dirty="0" smtClean="0">
                <a:solidFill>
                  <a:schemeClr val="tx1">
                    <a:lumMod val="65000"/>
                    <a:lumOff val="35000"/>
                  </a:schemeClr>
                </a:solidFill>
              </a:rPr>
              <a:t>It is characterized as the factual investigation and segregation of the population according to their size, density, location,  age, gender, race and occupation.</a:t>
            </a:r>
            <a:endParaRPr lang="en-US" sz="1800" dirty="0">
              <a:solidFill>
                <a:schemeClr val="tx1">
                  <a:lumMod val="65000"/>
                  <a:lumOff val="35000"/>
                </a:schemeClr>
              </a:solidFill>
            </a:endParaRPr>
          </a:p>
        </p:txBody>
      </p:sp>
      <p:pic>
        <p:nvPicPr>
          <p:cNvPr id="18434" name="Picture 2" descr="C:\Users\HP\Desktop\b.jpg"/>
          <p:cNvPicPr>
            <a:picLocks noGrp="1" noChangeAspect="1" noChangeArrowheads="1"/>
          </p:cNvPicPr>
          <p:nvPr>
            <p:ph idx="1"/>
          </p:nvPr>
        </p:nvPicPr>
        <p:blipFill>
          <a:blip r:embed="rId2"/>
          <a:srcRect/>
          <a:stretch>
            <a:fillRect/>
          </a:stretch>
        </p:blipFill>
        <p:spPr bwMode="auto">
          <a:xfrm>
            <a:off x="4857752" y="428604"/>
            <a:ext cx="3786214" cy="5500725"/>
          </a:xfrm>
          <a:prstGeom prst="rect">
            <a:avLst/>
          </a:prstGeom>
          <a:noFill/>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solidFill>
                  <a:schemeClr val="bg2">
                    <a:lumMod val="25000"/>
                  </a:schemeClr>
                </a:solidFill>
                <a:latin typeface="Blackadder ITC" pitchFamily="82" charset="0"/>
              </a:rPr>
              <a:t>B</a:t>
            </a:r>
            <a:r>
              <a:rPr lang="en-US" sz="3200" b="0" dirty="0" smtClean="0">
                <a:solidFill>
                  <a:schemeClr val="bg2">
                    <a:lumMod val="25000"/>
                  </a:schemeClr>
                </a:solidFill>
                <a:latin typeface="Blackadder ITC" pitchFamily="82" charset="0"/>
              </a:rPr>
              <a:t>. Economic Environment</a:t>
            </a:r>
            <a:endParaRPr lang="en-US" sz="3200" b="0" dirty="0">
              <a:solidFill>
                <a:schemeClr val="bg2">
                  <a:lumMod val="25000"/>
                </a:schemeClr>
              </a:solidFill>
              <a:latin typeface="Blackadder ITC" pitchFamily="82" charset="0"/>
            </a:endParaRPr>
          </a:p>
        </p:txBody>
      </p:sp>
      <p:sp>
        <p:nvSpPr>
          <p:cNvPr id="4" name="Text Placeholder 3"/>
          <p:cNvSpPr>
            <a:spLocks noGrp="1"/>
          </p:cNvSpPr>
          <p:nvPr>
            <p:ph type="body" sz="half" idx="2"/>
          </p:nvPr>
        </p:nvSpPr>
        <p:spPr>
          <a:xfrm>
            <a:off x="457200" y="1785926"/>
            <a:ext cx="3757610" cy="4340237"/>
          </a:xfrm>
        </p:spPr>
        <p:txBody>
          <a:bodyPr>
            <a:normAutofit/>
          </a:bodyPr>
          <a:lstStyle/>
          <a:p>
            <a:pPr algn="just">
              <a:buFont typeface="Arial" pitchFamily="34" charset="0"/>
              <a:buChar char="•"/>
            </a:pPr>
            <a:r>
              <a:rPr lang="en-US" sz="1800" dirty="0" smtClean="0">
                <a:solidFill>
                  <a:srgbClr val="CC0099"/>
                </a:solidFill>
              </a:rPr>
              <a:t>The economic environment constitutes  the factors which influence the </a:t>
            </a:r>
            <a:r>
              <a:rPr lang="en-US" sz="1800" dirty="0" smtClean="0">
                <a:solidFill>
                  <a:srgbClr val="C00000"/>
                </a:solidFill>
              </a:rPr>
              <a:t>purchasing power of the customers and their spending pattern.</a:t>
            </a:r>
          </a:p>
          <a:p>
            <a:pPr algn="just"/>
            <a:endParaRPr lang="en-US" sz="1800" dirty="0" smtClean="0">
              <a:solidFill>
                <a:srgbClr val="CC0099"/>
              </a:solidFill>
            </a:endParaRPr>
          </a:p>
          <a:p>
            <a:pPr algn="just">
              <a:buFont typeface="Arial" pitchFamily="34" charset="0"/>
              <a:buChar char="•"/>
            </a:pPr>
            <a:r>
              <a:rPr lang="en-US" sz="1800" dirty="0" smtClean="0">
                <a:solidFill>
                  <a:srgbClr val="9900CC"/>
                </a:solidFill>
              </a:rPr>
              <a:t>These factors includes the GDP, GNP, Interest rates, inflation, income distribution, government funding &amp; subsidies and other major economic variables.</a:t>
            </a:r>
          </a:p>
        </p:txBody>
      </p:sp>
      <p:pic>
        <p:nvPicPr>
          <p:cNvPr id="20482" name="Picture 2" descr="C:\Users\HP\Desktop\e.jpg"/>
          <p:cNvPicPr>
            <a:picLocks noGrp="1" noChangeAspect="1" noChangeArrowheads="1"/>
          </p:cNvPicPr>
          <p:nvPr>
            <p:ph idx="1"/>
          </p:nvPr>
        </p:nvPicPr>
        <p:blipFill>
          <a:blip r:embed="rId2"/>
          <a:srcRect/>
          <a:stretch>
            <a:fillRect/>
          </a:stretch>
        </p:blipFill>
        <p:spPr bwMode="auto">
          <a:xfrm>
            <a:off x="4500562" y="500043"/>
            <a:ext cx="4071966" cy="1714511"/>
          </a:xfrm>
          <a:prstGeom prst="rect">
            <a:avLst/>
          </a:prstGeom>
          <a:noFill/>
        </p:spPr>
      </p:pic>
      <p:pic>
        <p:nvPicPr>
          <p:cNvPr id="20483" name="Picture 3" descr="C:\Users\HP\Desktop\f.jpg"/>
          <p:cNvPicPr>
            <a:picLocks noChangeAspect="1" noChangeArrowheads="1"/>
          </p:cNvPicPr>
          <p:nvPr/>
        </p:nvPicPr>
        <p:blipFill>
          <a:blip r:embed="rId3"/>
          <a:srcRect/>
          <a:stretch>
            <a:fillRect/>
          </a:stretch>
        </p:blipFill>
        <p:spPr bwMode="auto">
          <a:xfrm>
            <a:off x="4500562" y="2505075"/>
            <a:ext cx="4071966" cy="1847850"/>
          </a:xfrm>
          <a:prstGeom prst="rect">
            <a:avLst/>
          </a:prstGeom>
          <a:noFill/>
        </p:spPr>
      </p:pic>
      <p:pic>
        <p:nvPicPr>
          <p:cNvPr id="20484" name="Picture 4" descr="C:\Users\HP\Desktop\g.jpg"/>
          <p:cNvPicPr>
            <a:picLocks noChangeAspect="1" noChangeArrowheads="1"/>
          </p:cNvPicPr>
          <p:nvPr/>
        </p:nvPicPr>
        <p:blipFill>
          <a:blip r:embed="rId4"/>
          <a:srcRect/>
          <a:stretch>
            <a:fillRect/>
          </a:stretch>
        </p:blipFill>
        <p:spPr bwMode="auto">
          <a:xfrm>
            <a:off x="4572000" y="4714884"/>
            <a:ext cx="4214842" cy="2143116"/>
          </a:xfrm>
          <a:prstGeom prst="rect">
            <a:avLst/>
          </a:prstGeom>
          <a:noFill/>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798496"/>
          </a:xfrm>
        </p:spPr>
        <p:txBody>
          <a:bodyPr>
            <a:noAutofit/>
          </a:bodyPr>
          <a:lstStyle/>
          <a:p>
            <a:r>
              <a:rPr lang="en-US" sz="3200" dirty="0" smtClean="0">
                <a:latin typeface="Blackadder ITC" pitchFamily="82" charset="0"/>
              </a:rPr>
              <a:t>C. Physical Environment</a:t>
            </a:r>
            <a:endParaRPr lang="en-US" sz="3200" dirty="0">
              <a:latin typeface="Blackadder ITC" pitchFamily="82" charset="0"/>
            </a:endParaRPr>
          </a:p>
        </p:txBody>
      </p:sp>
      <p:sp>
        <p:nvSpPr>
          <p:cNvPr id="4" name="Text Placeholder 3"/>
          <p:cNvSpPr>
            <a:spLocks noGrp="1"/>
          </p:cNvSpPr>
          <p:nvPr>
            <p:ph type="body" sz="half" idx="2"/>
          </p:nvPr>
        </p:nvSpPr>
        <p:spPr>
          <a:xfrm>
            <a:off x="457200" y="1714488"/>
            <a:ext cx="3686172" cy="4411675"/>
          </a:xfrm>
        </p:spPr>
        <p:txBody>
          <a:bodyPr/>
          <a:lstStyle/>
          <a:p>
            <a:pPr algn="just">
              <a:buFont typeface="Wingdings" pitchFamily="2" charset="2"/>
              <a:buChar char="§"/>
            </a:pPr>
            <a:r>
              <a:rPr lang="en-US" sz="1800" dirty="0" smtClean="0"/>
              <a:t>The physical environment includes the business environment on which the business operate.</a:t>
            </a:r>
          </a:p>
          <a:p>
            <a:pPr algn="just"/>
            <a:endParaRPr lang="en-US" sz="1800" dirty="0" smtClean="0"/>
          </a:p>
          <a:p>
            <a:pPr algn="just"/>
            <a:endParaRPr lang="en-US" sz="1800" dirty="0" smtClean="0"/>
          </a:p>
          <a:p>
            <a:pPr algn="just">
              <a:buFont typeface="Wingdings" pitchFamily="2" charset="2"/>
              <a:buChar char="§"/>
            </a:pPr>
            <a:r>
              <a:rPr lang="en-US" sz="1800" dirty="0" smtClean="0">
                <a:solidFill>
                  <a:srgbClr val="CC0099"/>
                </a:solidFill>
              </a:rPr>
              <a:t>This includes the climate condition, environmental changes, accessibility to raw material  &amp; water , natural disasters, pollution etc.</a:t>
            </a:r>
          </a:p>
          <a:p>
            <a:endParaRPr lang="en-US" dirty="0">
              <a:solidFill>
                <a:srgbClr val="CC0099"/>
              </a:solidFill>
            </a:endParaRPr>
          </a:p>
        </p:txBody>
      </p:sp>
      <p:pic>
        <p:nvPicPr>
          <p:cNvPr id="19458" name="Picture 2" descr="C:\Users\HP\Desktop\c.jpg"/>
          <p:cNvPicPr>
            <a:picLocks noGrp="1" noChangeAspect="1" noChangeArrowheads="1"/>
          </p:cNvPicPr>
          <p:nvPr>
            <p:ph idx="1"/>
          </p:nvPr>
        </p:nvPicPr>
        <p:blipFill>
          <a:blip r:embed="rId2"/>
          <a:srcRect/>
          <a:stretch>
            <a:fillRect/>
          </a:stretch>
        </p:blipFill>
        <p:spPr bwMode="auto">
          <a:xfrm>
            <a:off x="4357686" y="642918"/>
            <a:ext cx="4286280" cy="2357454"/>
          </a:xfrm>
          <a:prstGeom prst="rect">
            <a:avLst/>
          </a:prstGeom>
          <a:noFill/>
        </p:spPr>
      </p:pic>
      <p:pic>
        <p:nvPicPr>
          <p:cNvPr id="19459" name="Picture 3" descr="C:\Users\HP\Desktop\d.jpg"/>
          <p:cNvPicPr>
            <a:picLocks noChangeAspect="1" noChangeArrowheads="1"/>
          </p:cNvPicPr>
          <p:nvPr/>
        </p:nvPicPr>
        <p:blipFill>
          <a:blip r:embed="rId3"/>
          <a:srcRect/>
          <a:stretch>
            <a:fillRect/>
          </a:stretch>
        </p:blipFill>
        <p:spPr bwMode="auto">
          <a:xfrm>
            <a:off x="4286248" y="3643314"/>
            <a:ext cx="4286280" cy="2286016"/>
          </a:xfrm>
          <a:prstGeom prst="rect">
            <a:avLst/>
          </a:prstGeom>
          <a:noFill/>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i="1" dirty="0" smtClean="0">
                <a:latin typeface="Blackadder ITC" pitchFamily="82" charset="0"/>
              </a:rPr>
              <a:t>D. Technological Environment</a:t>
            </a:r>
            <a:endParaRPr lang="en-US" sz="3200" i="1" dirty="0">
              <a:latin typeface="Blackadder ITC" pitchFamily="82" charset="0"/>
            </a:endParaRPr>
          </a:p>
        </p:txBody>
      </p:sp>
      <p:sp>
        <p:nvSpPr>
          <p:cNvPr id="4" name="Text Placeholder 3"/>
          <p:cNvSpPr>
            <a:spLocks noGrp="1"/>
          </p:cNvSpPr>
          <p:nvPr>
            <p:ph type="body" sz="half" idx="2"/>
          </p:nvPr>
        </p:nvSpPr>
        <p:spPr>
          <a:xfrm>
            <a:off x="457200" y="2000240"/>
            <a:ext cx="3829048" cy="4125923"/>
          </a:xfrm>
        </p:spPr>
        <p:txBody>
          <a:bodyPr>
            <a:normAutofit/>
          </a:bodyPr>
          <a:lstStyle/>
          <a:p>
            <a:pPr>
              <a:buFont typeface="Wingdings" pitchFamily="2" charset="2"/>
              <a:buChar char="ü"/>
            </a:pPr>
            <a:r>
              <a:rPr lang="en-US" sz="1800" dirty="0" smtClean="0"/>
              <a:t>The technological environment consists of </a:t>
            </a:r>
            <a:r>
              <a:rPr lang="en-US" sz="1800" dirty="0" smtClean="0">
                <a:solidFill>
                  <a:schemeClr val="accent5">
                    <a:lumMod val="50000"/>
                  </a:schemeClr>
                </a:solidFill>
              </a:rPr>
              <a:t>innovation, research &amp; development in technology, technological alternatives.</a:t>
            </a:r>
          </a:p>
          <a:p>
            <a:pPr>
              <a:buFont typeface="Wingdings" pitchFamily="2" charset="2"/>
              <a:buChar char="ü"/>
            </a:pPr>
            <a:endParaRPr lang="en-US" sz="1800" dirty="0" smtClean="0"/>
          </a:p>
          <a:p>
            <a:pPr>
              <a:buFont typeface="Wingdings" pitchFamily="2" charset="2"/>
              <a:buChar char="ü"/>
            </a:pPr>
            <a:r>
              <a:rPr lang="en-US" sz="1800" dirty="0" smtClean="0">
                <a:solidFill>
                  <a:srgbClr val="9900CC"/>
                </a:solidFill>
              </a:rPr>
              <a:t>Technology is the biggest source of threat and opportunities for the organization and it is very dynamic.  </a:t>
            </a:r>
          </a:p>
        </p:txBody>
      </p:sp>
      <p:pic>
        <p:nvPicPr>
          <p:cNvPr id="23554" name="Picture 2" descr="C:\Users\HP\Desktop\l.jpg"/>
          <p:cNvPicPr>
            <a:picLocks noGrp="1" noChangeAspect="1" noChangeArrowheads="1"/>
          </p:cNvPicPr>
          <p:nvPr>
            <p:ph idx="1"/>
          </p:nvPr>
        </p:nvPicPr>
        <p:blipFill>
          <a:blip r:embed="rId2"/>
          <a:srcRect/>
          <a:stretch>
            <a:fillRect/>
          </a:stretch>
        </p:blipFill>
        <p:spPr bwMode="auto">
          <a:xfrm>
            <a:off x="4572000" y="3143248"/>
            <a:ext cx="3857652" cy="2714644"/>
          </a:xfrm>
          <a:prstGeom prst="rect">
            <a:avLst/>
          </a:prstGeom>
          <a:noFill/>
        </p:spPr>
      </p:pic>
      <p:pic>
        <p:nvPicPr>
          <p:cNvPr id="23555" name="Picture 3" descr="C:\Users\HP\Desktop\m.jpg"/>
          <p:cNvPicPr>
            <a:picLocks noChangeAspect="1" noChangeArrowheads="1"/>
          </p:cNvPicPr>
          <p:nvPr/>
        </p:nvPicPr>
        <p:blipFill>
          <a:blip r:embed="rId3"/>
          <a:srcRect/>
          <a:stretch>
            <a:fillRect/>
          </a:stretch>
        </p:blipFill>
        <p:spPr bwMode="auto">
          <a:xfrm>
            <a:off x="4500562" y="642918"/>
            <a:ext cx="3929090" cy="1828800"/>
          </a:xfrm>
          <a:prstGeom prst="rect">
            <a:avLst/>
          </a:prstGeom>
          <a:noFill/>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i="1" dirty="0" smtClean="0">
                <a:latin typeface="Blackadder ITC" pitchFamily="82" charset="0"/>
              </a:rPr>
              <a:t>E. Political-legal Environment</a:t>
            </a:r>
            <a:endParaRPr lang="en-US" sz="3200" i="1" dirty="0">
              <a:latin typeface="Blackadder ITC" pitchFamily="82" charset="0"/>
            </a:endParaRPr>
          </a:p>
        </p:txBody>
      </p:sp>
      <p:sp>
        <p:nvSpPr>
          <p:cNvPr id="4" name="Text Placeholder 3"/>
          <p:cNvSpPr>
            <a:spLocks noGrp="1"/>
          </p:cNvSpPr>
          <p:nvPr>
            <p:ph type="body" sz="half" idx="2"/>
          </p:nvPr>
        </p:nvSpPr>
        <p:spPr>
          <a:xfrm>
            <a:off x="457200" y="1643050"/>
            <a:ext cx="3686172" cy="4483113"/>
          </a:xfrm>
        </p:spPr>
        <p:txBody>
          <a:bodyPr>
            <a:normAutofit/>
          </a:bodyPr>
          <a:lstStyle/>
          <a:p>
            <a:pPr>
              <a:buFont typeface="Wingdings" pitchFamily="2" charset="2"/>
              <a:buChar char="q"/>
            </a:pPr>
            <a:r>
              <a:rPr lang="en-US" sz="2000" i="1" dirty="0" smtClean="0">
                <a:solidFill>
                  <a:schemeClr val="accent5">
                    <a:lumMod val="75000"/>
                  </a:schemeClr>
                </a:solidFill>
              </a:rPr>
              <a:t>The political &amp; legal environment includes </a:t>
            </a:r>
            <a:r>
              <a:rPr lang="en-US" sz="2000" i="1" dirty="0" smtClean="0">
                <a:solidFill>
                  <a:srgbClr val="CC0000"/>
                </a:solidFill>
              </a:rPr>
              <a:t>laws and government’s policies prevailing in the country. </a:t>
            </a:r>
          </a:p>
          <a:p>
            <a:pPr>
              <a:buFont typeface="Wingdings" pitchFamily="2" charset="2"/>
              <a:buChar char="q"/>
            </a:pPr>
            <a:endParaRPr lang="en-US" sz="2000" i="1" dirty="0" smtClean="0">
              <a:solidFill>
                <a:schemeClr val="accent5">
                  <a:lumMod val="75000"/>
                </a:schemeClr>
              </a:solidFill>
            </a:endParaRPr>
          </a:p>
          <a:p>
            <a:pPr>
              <a:buFont typeface="Wingdings" pitchFamily="2" charset="2"/>
              <a:buChar char="q"/>
            </a:pPr>
            <a:r>
              <a:rPr lang="en-US" sz="2000" i="1" dirty="0" smtClean="0">
                <a:solidFill>
                  <a:schemeClr val="accent5">
                    <a:lumMod val="75000"/>
                  </a:schemeClr>
                </a:solidFill>
              </a:rPr>
              <a:t>It also includes the other pressure groups &amp; agencies which influences or limit the working of the industry and/or the business in the society.</a:t>
            </a:r>
          </a:p>
          <a:p>
            <a:pPr>
              <a:buFont typeface="Wingdings" pitchFamily="2" charset="2"/>
              <a:buChar char="q"/>
            </a:pPr>
            <a:endParaRPr lang="en-US" sz="2000" i="1" dirty="0">
              <a:solidFill>
                <a:schemeClr val="accent5">
                  <a:lumMod val="75000"/>
                </a:schemeClr>
              </a:solidFill>
            </a:endParaRPr>
          </a:p>
        </p:txBody>
      </p:sp>
      <p:pic>
        <p:nvPicPr>
          <p:cNvPr id="1026" name="Picture 2" descr="C:\Users\HP\Desktop\a.jpg"/>
          <p:cNvPicPr>
            <a:picLocks noGrp="1" noChangeAspect="1" noChangeArrowheads="1"/>
          </p:cNvPicPr>
          <p:nvPr>
            <p:ph idx="1"/>
          </p:nvPr>
        </p:nvPicPr>
        <p:blipFill>
          <a:blip r:embed="rId2"/>
          <a:srcRect/>
          <a:stretch>
            <a:fillRect/>
          </a:stretch>
        </p:blipFill>
        <p:spPr bwMode="auto">
          <a:xfrm>
            <a:off x="4786314" y="357166"/>
            <a:ext cx="3429025" cy="2571767"/>
          </a:xfrm>
          <a:prstGeom prst="rect">
            <a:avLst/>
          </a:prstGeom>
          <a:noFill/>
        </p:spPr>
      </p:pic>
      <p:pic>
        <p:nvPicPr>
          <p:cNvPr id="1027" name="Picture 3" descr="C:\Users\HP\Desktop\b.jpg"/>
          <p:cNvPicPr>
            <a:picLocks noChangeAspect="1" noChangeArrowheads="1"/>
          </p:cNvPicPr>
          <p:nvPr/>
        </p:nvPicPr>
        <p:blipFill>
          <a:blip r:embed="rId3"/>
          <a:srcRect/>
          <a:stretch>
            <a:fillRect/>
          </a:stretch>
        </p:blipFill>
        <p:spPr bwMode="auto">
          <a:xfrm>
            <a:off x="4857752" y="3429000"/>
            <a:ext cx="3643338" cy="2357454"/>
          </a:xfrm>
          <a:prstGeom prst="rect">
            <a:avLst/>
          </a:prstGeom>
          <a:noFill/>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t>
            </a:r>
            <a:r>
              <a:rPr lang="en-US" sz="3200" i="1" dirty="0" smtClean="0">
                <a:latin typeface="Blackadder ITC" pitchFamily="82" charset="0"/>
              </a:rPr>
              <a:t>. Social- Cultural Environment</a:t>
            </a:r>
            <a:endParaRPr lang="en-US" sz="3200" i="1" dirty="0">
              <a:latin typeface="Blackadder ITC" pitchFamily="82" charset="0"/>
            </a:endParaRPr>
          </a:p>
        </p:txBody>
      </p:sp>
      <p:sp>
        <p:nvSpPr>
          <p:cNvPr id="4" name="Text Placeholder 3"/>
          <p:cNvSpPr>
            <a:spLocks noGrp="1"/>
          </p:cNvSpPr>
          <p:nvPr>
            <p:ph type="body" sz="half" idx="2"/>
          </p:nvPr>
        </p:nvSpPr>
        <p:spPr>
          <a:xfrm>
            <a:off x="457200" y="1643050"/>
            <a:ext cx="3543296" cy="4483113"/>
          </a:xfrm>
        </p:spPr>
        <p:txBody>
          <a:bodyPr>
            <a:normAutofit/>
          </a:bodyPr>
          <a:lstStyle/>
          <a:p>
            <a:pPr>
              <a:buFont typeface="Wingdings" pitchFamily="2" charset="2"/>
              <a:buChar char="v"/>
            </a:pPr>
            <a:r>
              <a:rPr lang="en-US" sz="1800" i="1" dirty="0" smtClean="0">
                <a:latin typeface="Bahnschrift Light SemiCondensed" pitchFamily="34" charset="0"/>
              </a:rPr>
              <a:t>The social-cultural environment  aspect of the micro environment is made up of the </a:t>
            </a:r>
            <a:r>
              <a:rPr lang="en-US" sz="1800" b="1" i="1" dirty="0" smtClean="0">
                <a:solidFill>
                  <a:schemeClr val="accent2">
                    <a:lumMod val="75000"/>
                  </a:schemeClr>
                </a:solidFill>
                <a:latin typeface="Bahnschrift Light SemiCondensed" pitchFamily="34" charset="0"/>
              </a:rPr>
              <a:t>life style, values, culture, prejudices and belief of the people.</a:t>
            </a:r>
          </a:p>
          <a:p>
            <a:pPr>
              <a:buFont typeface="Wingdings" pitchFamily="2" charset="2"/>
              <a:buChar char="v"/>
            </a:pPr>
            <a:endParaRPr lang="en-US" sz="1800" i="1" dirty="0" smtClean="0">
              <a:latin typeface="Bahnschrift Light SemiCondensed" pitchFamily="34" charset="0"/>
            </a:endParaRPr>
          </a:p>
          <a:p>
            <a:pPr>
              <a:buFont typeface="Wingdings" pitchFamily="2" charset="2"/>
              <a:buChar char="v"/>
            </a:pPr>
            <a:r>
              <a:rPr lang="en-US" sz="1800" i="1" dirty="0" smtClean="0">
                <a:latin typeface="Bahnschrift Light SemiCondensed" pitchFamily="34" charset="0"/>
              </a:rPr>
              <a:t>This differs in different region.</a:t>
            </a:r>
            <a:endParaRPr lang="en-US" sz="1800" i="1" dirty="0">
              <a:latin typeface="Bahnschrift Light SemiCondensed" pitchFamily="34" charset="0"/>
            </a:endParaRPr>
          </a:p>
        </p:txBody>
      </p:sp>
      <p:pic>
        <p:nvPicPr>
          <p:cNvPr id="2050" name="Picture 2" descr="C:\Users\HP\Desktop\d.jpg"/>
          <p:cNvPicPr>
            <a:picLocks noGrp="1" noChangeAspect="1" noChangeArrowheads="1"/>
          </p:cNvPicPr>
          <p:nvPr>
            <p:ph idx="1"/>
          </p:nvPr>
        </p:nvPicPr>
        <p:blipFill>
          <a:blip r:embed="rId2"/>
          <a:srcRect/>
          <a:stretch>
            <a:fillRect/>
          </a:stretch>
        </p:blipFill>
        <p:spPr bwMode="auto">
          <a:xfrm>
            <a:off x="4429125" y="571480"/>
            <a:ext cx="3714776" cy="2286016"/>
          </a:xfrm>
          <a:prstGeom prst="rect">
            <a:avLst/>
          </a:prstGeom>
          <a:noFill/>
        </p:spPr>
      </p:pic>
      <p:pic>
        <p:nvPicPr>
          <p:cNvPr id="2051" name="Picture 3" descr="C:\Users\HP\Desktop\y.jpg"/>
          <p:cNvPicPr>
            <a:picLocks noChangeAspect="1" noChangeArrowheads="1"/>
          </p:cNvPicPr>
          <p:nvPr/>
        </p:nvPicPr>
        <p:blipFill>
          <a:blip r:embed="rId3"/>
          <a:srcRect/>
          <a:stretch>
            <a:fillRect/>
          </a:stretch>
        </p:blipFill>
        <p:spPr bwMode="auto">
          <a:xfrm>
            <a:off x="4286248" y="3214686"/>
            <a:ext cx="4071966" cy="3143272"/>
          </a:xfrm>
          <a:prstGeom prst="rect">
            <a:avLst/>
          </a:prstGeom>
          <a:noFill/>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latin typeface="Algerian" pitchFamily="82" charset="0"/>
              </a:rPr>
              <a:t>Micro Environment</a:t>
            </a:r>
            <a:endParaRPr lang="en-US" i="1" dirty="0">
              <a:latin typeface="Algerian" pitchFamily="82" charset="0"/>
            </a:endParaRPr>
          </a:p>
        </p:txBody>
      </p:sp>
      <p:sp>
        <p:nvSpPr>
          <p:cNvPr id="3" name="Content Placeholder 2"/>
          <p:cNvSpPr>
            <a:spLocks noGrp="1"/>
          </p:cNvSpPr>
          <p:nvPr>
            <p:ph sz="half" idx="1"/>
          </p:nvPr>
        </p:nvSpPr>
        <p:spPr>
          <a:xfrm>
            <a:off x="457200" y="1500174"/>
            <a:ext cx="4400552" cy="4625989"/>
          </a:xfrm>
        </p:spPr>
        <p:txBody>
          <a:bodyPr>
            <a:normAutofit/>
          </a:bodyPr>
          <a:lstStyle/>
          <a:p>
            <a:pPr>
              <a:buFont typeface="Wingdings" pitchFamily="2" charset="2"/>
              <a:buChar char="q"/>
            </a:pPr>
            <a:r>
              <a:rPr lang="en-US" sz="2000" i="1" dirty="0" smtClean="0">
                <a:solidFill>
                  <a:srgbClr val="FF0066"/>
                </a:solidFill>
              </a:rPr>
              <a:t>The micro environment of the external environment is also known as the </a:t>
            </a:r>
            <a:r>
              <a:rPr lang="en-US" sz="2000" i="1" dirty="0" smtClean="0">
                <a:solidFill>
                  <a:schemeClr val="accent4">
                    <a:lumMod val="75000"/>
                  </a:schemeClr>
                </a:solidFill>
              </a:rPr>
              <a:t>task environment</a:t>
            </a:r>
            <a:r>
              <a:rPr lang="en-US" sz="2000" i="1" dirty="0" smtClean="0">
                <a:solidFill>
                  <a:srgbClr val="FF0066"/>
                </a:solidFill>
              </a:rPr>
              <a:t>. </a:t>
            </a:r>
          </a:p>
          <a:p>
            <a:pPr>
              <a:buFont typeface="Wingdings" pitchFamily="2" charset="2"/>
              <a:buChar char="q"/>
            </a:pPr>
            <a:endParaRPr lang="en-US" sz="2000" i="1" dirty="0" smtClean="0">
              <a:solidFill>
                <a:srgbClr val="FF0066"/>
              </a:solidFill>
            </a:endParaRPr>
          </a:p>
          <a:p>
            <a:pPr>
              <a:buFont typeface="Wingdings" pitchFamily="2" charset="2"/>
              <a:buChar char="q"/>
            </a:pPr>
            <a:r>
              <a:rPr lang="en-US" sz="2000" i="1" dirty="0" smtClean="0">
                <a:solidFill>
                  <a:srgbClr val="FF0066"/>
                </a:solidFill>
              </a:rPr>
              <a:t>It comprises of external forces and factors that are directly related to the business. </a:t>
            </a:r>
          </a:p>
          <a:p>
            <a:pPr>
              <a:buNone/>
            </a:pPr>
            <a:endParaRPr lang="en-US" sz="2000" i="1" dirty="0" smtClean="0">
              <a:solidFill>
                <a:srgbClr val="FF0066"/>
              </a:solidFill>
            </a:endParaRPr>
          </a:p>
          <a:p>
            <a:pPr>
              <a:buFont typeface="Wingdings" pitchFamily="2" charset="2"/>
              <a:buChar char="q"/>
            </a:pPr>
            <a:r>
              <a:rPr lang="en-US" sz="2000" i="1" dirty="0" smtClean="0">
                <a:solidFill>
                  <a:srgbClr val="FF0066"/>
                </a:solidFill>
              </a:rPr>
              <a:t>They are:</a:t>
            </a:r>
            <a:endParaRPr lang="en-US" sz="2000" i="1" dirty="0">
              <a:solidFill>
                <a:srgbClr val="FF0066"/>
              </a:solidFill>
            </a:endParaRPr>
          </a:p>
        </p:txBody>
      </p:sp>
      <p:pic>
        <p:nvPicPr>
          <p:cNvPr id="22532" name="Picture 4" descr="C:\Users\HP\Desktop\f.jpg"/>
          <p:cNvPicPr>
            <a:picLocks noGrp="1" noChangeAspect="1" noChangeArrowheads="1"/>
          </p:cNvPicPr>
          <p:nvPr>
            <p:ph sz="half" idx="2"/>
          </p:nvPr>
        </p:nvPicPr>
        <p:blipFill>
          <a:blip r:embed="rId2"/>
          <a:srcRect/>
          <a:stretch>
            <a:fillRect/>
          </a:stretch>
        </p:blipFill>
        <p:spPr bwMode="auto">
          <a:xfrm>
            <a:off x="4786314" y="1928802"/>
            <a:ext cx="4071966" cy="2357454"/>
          </a:xfrm>
          <a:prstGeom prst="rect">
            <a:avLst/>
          </a:prstGeom>
          <a:noFill/>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594"/>
          </a:xfrm>
        </p:spPr>
        <p:txBody>
          <a:bodyPr>
            <a:normAutofit fontScale="90000"/>
          </a:bodyPr>
          <a:lstStyle/>
          <a:p>
            <a:endParaRPr lang="en-US" dirty="0"/>
          </a:p>
        </p:txBody>
      </p:sp>
      <p:sp>
        <p:nvSpPr>
          <p:cNvPr id="3" name="Content Placeholder 2"/>
          <p:cNvSpPr>
            <a:spLocks noGrp="1"/>
          </p:cNvSpPr>
          <p:nvPr>
            <p:ph idx="1"/>
          </p:nvPr>
        </p:nvSpPr>
        <p:spPr>
          <a:xfrm>
            <a:off x="457200" y="928670"/>
            <a:ext cx="8229600" cy="5197493"/>
          </a:xfrm>
        </p:spPr>
        <p:txBody>
          <a:bodyPr/>
          <a:lstStyle/>
          <a:p>
            <a:pPr>
              <a:buFont typeface="Wingdings" pitchFamily="2" charset="2"/>
              <a:buChar char="v"/>
            </a:pPr>
            <a:r>
              <a:rPr lang="en-US" sz="2800" b="1" dirty="0" smtClean="0"/>
              <a:t>Suppliers</a:t>
            </a:r>
            <a:r>
              <a:rPr lang="en-US" dirty="0" smtClean="0"/>
              <a:t>: </a:t>
            </a:r>
            <a:r>
              <a:rPr lang="en-US" sz="2000" dirty="0" smtClean="0"/>
              <a:t>it includes all the parties who provides resources needed by the organization.</a:t>
            </a:r>
          </a:p>
          <a:p>
            <a:pPr>
              <a:buFont typeface="Wingdings" pitchFamily="2" charset="2"/>
              <a:buChar char="v"/>
            </a:pPr>
            <a:endParaRPr lang="en-US" sz="1800" dirty="0" smtClean="0"/>
          </a:p>
          <a:p>
            <a:pPr>
              <a:buNone/>
            </a:pPr>
            <a:endParaRPr lang="en-US" sz="1800" dirty="0" smtClean="0"/>
          </a:p>
          <a:p>
            <a:pPr>
              <a:buFont typeface="Wingdings" pitchFamily="2" charset="2"/>
              <a:buChar char="v"/>
            </a:pPr>
            <a:r>
              <a:rPr lang="en-US" sz="2800" b="1" dirty="0" smtClean="0"/>
              <a:t>Market Intermediaries</a:t>
            </a:r>
            <a:r>
              <a:rPr lang="en-US" sz="1800" dirty="0" smtClean="0"/>
              <a:t>: </a:t>
            </a:r>
            <a:r>
              <a:rPr lang="en-US" sz="2000" dirty="0" smtClean="0">
                <a:solidFill>
                  <a:srgbClr val="9900CC"/>
                </a:solidFill>
              </a:rPr>
              <a:t>it includes the parties involved in distributing the product or service of the organization.</a:t>
            </a:r>
          </a:p>
          <a:p>
            <a:pPr>
              <a:buFont typeface="Wingdings" pitchFamily="2" charset="2"/>
              <a:buChar char="v"/>
            </a:pPr>
            <a:endParaRPr lang="en-US" sz="1800" dirty="0" smtClean="0">
              <a:solidFill>
                <a:srgbClr val="9900CC"/>
              </a:solidFill>
            </a:endParaRPr>
          </a:p>
          <a:p>
            <a:pPr>
              <a:buNone/>
            </a:pPr>
            <a:endParaRPr lang="en-US" sz="1800" dirty="0" smtClean="0"/>
          </a:p>
          <a:p>
            <a:pPr>
              <a:buFont typeface="Wingdings" pitchFamily="2" charset="2"/>
              <a:buChar char="v"/>
            </a:pPr>
            <a:r>
              <a:rPr lang="en-US" sz="2800" b="1" dirty="0" smtClean="0"/>
              <a:t>Partners</a:t>
            </a:r>
            <a:r>
              <a:rPr lang="en-US" sz="1800" dirty="0" smtClean="0"/>
              <a:t>: </a:t>
            </a:r>
            <a:r>
              <a:rPr lang="en-US" sz="2000" dirty="0" smtClean="0">
                <a:solidFill>
                  <a:schemeClr val="accent2">
                    <a:lumMod val="75000"/>
                  </a:schemeClr>
                </a:solidFill>
              </a:rPr>
              <a:t>they are all the separate entities like advertising agencies, market research organization, banking &amp; insurance company, transportation company, broker etc. which conduct business with the organization.</a:t>
            </a:r>
          </a:p>
          <a:p>
            <a:pPr>
              <a:buFont typeface="Wingdings" pitchFamily="2" charset="2"/>
              <a:buChar char="v"/>
            </a:pP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Font typeface="Wingdings" pitchFamily="2" charset="2"/>
              <a:buChar char="v"/>
            </a:pPr>
            <a:r>
              <a:rPr lang="en-US" i="1" dirty="0" smtClean="0"/>
              <a:t>Customers</a:t>
            </a:r>
            <a:r>
              <a:rPr lang="en-US" dirty="0" smtClean="0"/>
              <a:t> :</a:t>
            </a:r>
            <a:r>
              <a:rPr lang="en-US" sz="1800" dirty="0" smtClean="0"/>
              <a:t>  </a:t>
            </a:r>
            <a:r>
              <a:rPr lang="en-US" sz="2000" dirty="0" smtClean="0">
                <a:solidFill>
                  <a:schemeClr val="tx2">
                    <a:lumMod val="60000"/>
                    <a:lumOff val="40000"/>
                  </a:schemeClr>
                </a:solidFill>
              </a:rPr>
              <a:t>It comprise of the </a:t>
            </a:r>
            <a:r>
              <a:rPr lang="en-US" sz="2000" dirty="0" smtClean="0">
                <a:solidFill>
                  <a:srgbClr val="9900CC"/>
                </a:solidFill>
              </a:rPr>
              <a:t>target group </a:t>
            </a:r>
            <a:r>
              <a:rPr lang="en-US" sz="2000" dirty="0" smtClean="0">
                <a:solidFill>
                  <a:schemeClr val="tx2">
                    <a:lumMod val="60000"/>
                    <a:lumOff val="40000"/>
                  </a:schemeClr>
                </a:solidFill>
              </a:rPr>
              <a:t>of the organization.</a:t>
            </a:r>
          </a:p>
          <a:p>
            <a:pPr>
              <a:buFont typeface="Wingdings" pitchFamily="2" charset="2"/>
              <a:buChar char="v"/>
            </a:pPr>
            <a:endParaRPr lang="en-US" sz="1800" dirty="0" smtClean="0"/>
          </a:p>
          <a:p>
            <a:pPr>
              <a:buFont typeface="Wingdings" pitchFamily="2" charset="2"/>
              <a:buChar char="v"/>
            </a:pPr>
            <a:r>
              <a:rPr lang="en-US" sz="2800" dirty="0" smtClean="0"/>
              <a:t>Competitors:</a:t>
            </a:r>
            <a:r>
              <a:rPr lang="en-US" sz="2000" dirty="0" smtClean="0"/>
              <a:t> </a:t>
            </a:r>
            <a:r>
              <a:rPr lang="en-US" sz="2000" dirty="0" smtClean="0">
                <a:solidFill>
                  <a:schemeClr val="tx1">
                    <a:lumMod val="65000"/>
                    <a:lumOff val="35000"/>
                  </a:schemeClr>
                </a:solidFill>
              </a:rPr>
              <a:t>Competitors are the players in the same market who </a:t>
            </a:r>
            <a:r>
              <a:rPr lang="en-US" sz="2000" i="1" dirty="0" smtClean="0">
                <a:solidFill>
                  <a:schemeClr val="tx1">
                    <a:lumMod val="65000"/>
                    <a:lumOff val="35000"/>
                  </a:schemeClr>
                </a:solidFill>
              </a:rPr>
              <a:t>targets</a:t>
            </a:r>
            <a:r>
              <a:rPr lang="en-US" sz="2000" dirty="0" smtClean="0">
                <a:solidFill>
                  <a:schemeClr val="tx1">
                    <a:lumMod val="65000"/>
                    <a:lumOff val="35000"/>
                  </a:schemeClr>
                </a:solidFill>
              </a:rPr>
              <a:t> the similar customers as that of the organization.</a:t>
            </a:r>
          </a:p>
          <a:p>
            <a:pPr>
              <a:buFont typeface="Wingdings" pitchFamily="2" charset="2"/>
              <a:buChar char="v"/>
            </a:pPr>
            <a:endParaRPr lang="en-US" sz="2000" dirty="0" smtClean="0"/>
          </a:p>
          <a:p>
            <a:pPr>
              <a:buFont typeface="Wingdings" pitchFamily="2" charset="2"/>
              <a:buChar char="v"/>
            </a:pPr>
            <a:r>
              <a:rPr lang="en-US" dirty="0" smtClean="0"/>
              <a:t>Public:</a:t>
            </a:r>
            <a:r>
              <a:rPr lang="en-US" sz="1800" dirty="0" smtClean="0"/>
              <a:t> </a:t>
            </a:r>
            <a:r>
              <a:rPr lang="en-US" sz="2000" dirty="0" smtClean="0">
                <a:solidFill>
                  <a:srgbClr val="CC0099"/>
                </a:solidFill>
              </a:rPr>
              <a:t>Public is made up of any other group that has an actual or potential interest or affects the company’s ability to serve its customers.</a:t>
            </a:r>
            <a:endParaRPr lang="en-US" sz="2000" dirty="0">
              <a:solidFill>
                <a:srgbClr val="CC0099"/>
              </a:solidFill>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smtClean="0">
                <a:solidFill>
                  <a:srgbClr val="9900CC"/>
                </a:solidFill>
                <a:latin typeface="Algerian" pitchFamily="82" charset="0"/>
              </a:rPr>
              <a:t>Concept Check</a:t>
            </a:r>
            <a:endParaRPr lang="en-US" i="1" dirty="0">
              <a:solidFill>
                <a:srgbClr val="9900CC"/>
              </a:solidFill>
              <a:latin typeface="Algerian" pitchFamily="82" charset="0"/>
            </a:endParaRPr>
          </a:p>
        </p:txBody>
      </p:sp>
      <p:sp>
        <p:nvSpPr>
          <p:cNvPr id="3" name="Content Placeholder 2"/>
          <p:cNvSpPr>
            <a:spLocks noGrp="1"/>
          </p:cNvSpPr>
          <p:nvPr>
            <p:ph idx="1"/>
          </p:nvPr>
        </p:nvSpPr>
        <p:spPr>
          <a:xfrm>
            <a:off x="457200" y="2000240"/>
            <a:ext cx="8229600" cy="4125923"/>
          </a:xfrm>
        </p:spPr>
        <p:txBody>
          <a:bodyPr>
            <a:normAutofit/>
          </a:bodyPr>
          <a:lstStyle/>
          <a:p>
            <a:r>
              <a:rPr lang="en-US" sz="2400" dirty="0" smtClean="0"/>
              <a:t>1</a:t>
            </a:r>
            <a:r>
              <a:rPr lang="en-US" sz="2400" dirty="0" smtClean="0">
                <a:solidFill>
                  <a:srgbClr val="CC0099"/>
                </a:solidFill>
              </a:rPr>
              <a:t>) which concept of marketing is based on the assumption that superior products sell themselves?</a:t>
            </a:r>
          </a:p>
          <a:p>
            <a:pPr>
              <a:buNone/>
            </a:pPr>
            <a:endParaRPr lang="en-US" sz="2400" dirty="0" smtClean="0">
              <a:solidFill>
                <a:srgbClr val="CC0099"/>
              </a:solidFill>
            </a:endParaRPr>
          </a:p>
          <a:p>
            <a:pPr>
              <a:buNone/>
            </a:pPr>
            <a:r>
              <a:rPr lang="en-US" sz="2400" dirty="0" smtClean="0">
                <a:solidFill>
                  <a:srgbClr val="CC0099"/>
                </a:solidFill>
              </a:rPr>
              <a:t>a) production</a:t>
            </a:r>
          </a:p>
          <a:p>
            <a:pPr>
              <a:buNone/>
            </a:pPr>
            <a:r>
              <a:rPr lang="en-US" sz="2400" dirty="0" smtClean="0">
                <a:solidFill>
                  <a:srgbClr val="CC0099"/>
                </a:solidFill>
              </a:rPr>
              <a:t>b) marketing</a:t>
            </a:r>
          </a:p>
          <a:p>
            <a:pPr>
              <a:buNone/>
            </a:pPr>
            <a:r>
              <a:rPr lang="en-US" sz="2400" b="1" dirty="0" smtClean="0">
                <a:solidFill>
                  <a:srgbClr val="FF0000"/>
                </a:solidFill>
              </a:rPr>
              <a:t>c) </a:t>
            </a:r>
            <a:r>
              <a:rPr lang="en-US" sz="2400" b="1" i="1" dirty="0" smtClean="0">
                <a:solidFill>
                  <a:srgbClr val="FF0000"/>
                </a:solidFill>
              </a:rPr>
              <a:t>product</a:t>
            </a:r>
          </a:p>
          <a:p>
            <a:pPr>
              <a:buNone/>
            </a:pPr>
            <a:r>
              <a:rPr lang="en-US" sz="2400" dirty="0" smtClean="0">
                <a:solidFill>
                  <a:srgbClr val="CC0099"/>
                </a:solidFill>
              </a:rPr>
              <a:t>d) Societal</a:t>
            </a:r>
            <a:endParaRPr lang="en-US" sz="2400" dirty="0">
              <a:solidFill>
                <a:srgbClr val="CC0099"/>
              </a:solidFill>
            </a:endParaRPr>
          </a:p>
        </p:txBody>
      </p:sp>
      <p:pic>
        <p:nvPicPr>
          <p:cNvPr id="4099" name="Picture 3" descr="C:\Users\HP\Desktop\l.jpg"/>
          <p:cNvPicPr>
            <a:picLocks noChangeAspect="1" noChangeArrowheads="1"/>
          </p:cNvPicPr>
          <p:nvPr/>
        </p:nvPicPr>
        <p:blipFill>
          <a:blip r:embed="rId2"/>
          <a:srcRect/>
          <a:stretch>
            <a:fillRect/>
          </a:stretch>
        </p:blipFill>
        <p:spPr bwMode="auto">
          <a:xfrm>
            <a:off x="4643438" y="3500438"/>
            <a:ext cx="3286148" cy="2214578"/>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2984"/>
            <a:ext cx="8229600" cy="2071702"/>
          </a:xfrm>
        </p:spPr>
        <p:txBody>
          <a:bodyPr>
            <a:normAutofit fontScale="90000"/>
          </a:bodyPr>
          <a:lstStyle/>
          <a:p>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sz="4000" i="1" dirty="0" smtClean="0">
                <a:solidFill>
                  <a:schemeClr val="accent3">
                    <a:lumMod val="75000"/>
                  </a:schemeClr>
                </a:solidFill>
                <a:latin typeface="Algerian" pitchFamily="82" charset="0"/>
              </a:rPr>
              <a:t>Market &amp; Marketing</a:t>
            </a:r>
            <a:r>
              <a:rPr lang="en-US" sz="4000" dirty="0" smtClean="0">
                <a:latin typeface="Algerian" pitchFamily="82" charset="0"/>
              </a:rPr>
              <a:t/>
            </a:r>
            <a:br>
              <a:rPr lang="en-US" sz="4000" dirty="0" smtClean="0">
                <a:latin typeface="Algerian" pitchFamily="82" charset="0"/>
              </a:rPr>
            </a:br>
            <a:r>
              <a:rPr lang="en-US" dirty="0" smtClean="0"/>
              <a:t/>
            </a:r>
            <a:br>
              <a:rPr lang="en-US" dirty="0" smtClean="0"/>
            </a:br>
            <a:r>
              <a:rPr lang="en-US" sz="2000" b="1" dirty="0" smtClean="0">
                <a:latin typeface="Goudy Old Style" pitchFamily="18" charset="0"/>
              </a:rPr>
              <a:t>total demand of potential buyer</a:t>
            </a:r>
            <a:br>
              <a:rPr lang="en-US" sz="2000" b="1" dirty="0" smtClean="0">
                <a:latin typeface="Goudy Old Style" pitchFamily="18" charset="0"/>
              </a:rPr>
            </a:br>
            <a:r>
              <a:rPr lang="en-US" sz="2000" b="1" dirty="0" smtClean="0">
                <a:latin typeface="Goudy Old Style" pitchFamily="18" charset="0"/>
              </a:rPr>
              <a:t/>
            </a:r>
            <a:br>
              <a:rPr lang="en-US" sz="2000" b="1" dirty="0" smtClean="0">
                <a:latin typeface="Goudy Old Style" pitchFamily="18" charset="0"/>
              </a:rPr>
            </a:br>
            <a:r>
              <a:rPr lang="en-US" sz="2000" b="1" dirty="0" smtClean="0">
                <a:latin typeface="Goudy Old Style" pitchFamily="18" charset="0"/>
              </a:rPr>
              <a:t>                      all activities aimed at customer satisfaction.</a:t>
            </a:r>
            <a:br>
              <a:rPr lang="en-US" sz="2000" b="1" dirty="0" smtClean="0">
                <a:latin typeface="Goudy Old Style" pitchFamily="18" charset="0"/>
              </a:rPr>
            </a:br>
            <a:r>
              <a:rPr lang="en-US" sz="2000" b="1" dirty="0"/>
              <a:t/>
            </a:r>
            <a:br>
              <a:rPr lang="en-US" sz="2000" b="1" dirty="0"/>
            </a:br>
            <a:r>
              <a:rPr lang="en-US" sz="2000" b="1" dirty="0" smtClean="0"/>
              <a:t/>
            </a:r>
            <a:br>
              <a:rPr lang="en-US" sz="2000" b="1" dirty="0" smtClean="0"/>
            </a:br>
            <a:r>
              <a:rPr lang="en-US" sz="2000" b="1" dirty="0"/>
              <a:t/>
            </a:r>
            <a:br>
              <a:rPr lang="en-US" sz="2000" b="1" dirty="0"/>
            </a:br>
            <a:r>
              <a:rPr lang="en-US" sz="2000" b="1" dirty="0" smtClean="0"/>
              <a:t/>
            </a:r>
            <a:br>
              <a:rPr lang="en-US" sz="2000" b="1" dirty="0" smtClean="0"/>
            </a:br>
            <a:r>
              <a:rPr lang="en-US" sz="2000" b="1" dirty="0" smtClean="0"/>
              <a:t/>
            </a:r>
            <a:br>
              <a:rPr lang="en-US" sz="2000" b="1" dirty="0" smtClean="0"/>
            </a:br>
            <a:r>
              <a:rPr lang="en-US" sz="2000" b="1" dirty="0" smtClean="0"/>
              <a:t/>
            </a:r>
            <a:br>
              <a:rPr lang="en-US" sz="2000" b="1" dirty="0" smtClean="0"/>
            </a:br>
            <a:r>
              <a:rPr lang="en-US" sz="2000" b="1" dirty="0" smtClean="0"/>
              <a:t>         </a:t>
            </a:r>
            <a:r>
              <a:rPr lang="en-US" sz="2000" b="1" dirty="0" smtClean="0">
                <a:latin typeface="Goudy Old Style" pitchFamily="18" charset="0"/>
              </a:rPr>
              <a:t>Places or area ( covers exchange functions) where buying &amp; selling take place</a:t>
            </a:r>
            <a:br>
              <a:rPr lang="en-US" sz="2000" b="1" dirty="0" smtClean="0">
                <a:latin typeface="Goudy Old Style" pitchFamily="18" charset="0"/>
              </a:rPr>
            </a:br>
            <a:r>
              <a:rPr lang="en-US" sz="2000" b="1" dirty="0" smtClean="0">
                <a:latin typeface="Goudy Old Style" pitchFamily="18" charset="0"/>
              </a:rPr>
              <a:t/>
            </a:r>
            <a:br>
              <a:rPr lang="en-US" sz="2000" b="1" dirty="0" smtClean="0">
                <a:latin typeface="Goudy Old Style" pitchFamily="18" charset="0"/>
              </a:rPr>
            </a:br>
            <a:r>
              <a:rPr lang="en-US" sz="2000" b="1" dirty="0" smtClean="0">
                <a:latin typeface="Goudy Old Style" pitchFamily="18" charset="0"/>
              </a:rPr>
              <a:t>       other facilitating functions( financing, risk, bearing, after sales services etc.</a:t>
            </a:r>
            <a:br>
              <a:rPr lang="en-US" sz="2000" b="1" dirty="0" smtClean="0">
                <a:latin typeface="Goudy Old Style" pitchFamily="18" charset="0"/>
              </a:rPr>
            </a:br>
            <a:r>
              <a:rPr lang="en-US" sz="2000" b="1" dirty="0">
                <a:latin typeface="Goudy Old Style" pitchFamily="18" charset="0"/>
              </a:rPr>
              <a:t/>
            </a:r>
            <a:br>
              <a:rPr lang="en-US" sz="2000" b="1" dirty="0">
                <a:latin typeface="Goudy Old Style" pitchFamily="18" charset="0"/>
              </a:rPr>
            </a:br>
            <a:r>
              <a:rPr lang="en-US" sz="2000" dirty="0" smtClean="0"/>
              <a:t/>
            </a:r>
            <a:br>
              <a:rPr lang="en-US" sz="2000" dirty="0" smtClean="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endParaRPr lang="en-US" dirty="0"/>
          </a:p>
        </p:txBody>
      </p:sp>
      <p:cxnSp>
        <p:nvCxnSpPr>
          <p:cNvPr id="13" name="Straight Arrow Connector 12"/>
          <p:cNvCxnSpPr/>
          <p:nvPr/>
        </p:nvCxnSpPr>
        <p:spPr>
          <a:xfrm>
            <a:off x="1928794" y="3214686"/>
            <a:ext cx="1000132" cy="1428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V="1">
            <a:off x="1928794" y="2928934"/>
            <a:ext cx="1000132" cy="2857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V="1">
            <a:off x="500034" y="5286388"/>
            <a:ext cx="714380" cy="3571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500034" y="5643578"/>
            <a:ext cx="642942" cy="21431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3143248"/>
            <a:ext cx="8229600" cy="2982915"/>
          </a:xfrm>
        </p:spPr>
        <p:txBody>
          <a:bodyPr>
            <a:normAutofit fontScale="92500" lnSpcReduction="20000"/>
          </a:bodyPr>
          <a:lstStyle/>
          <a:p>
            <a:r>
              <a:rPr lang="en-US" dirty="0" smtClean="0"/>
              <a:t>2</a:t>
            </a:r>
            <a:r>
              <a:rPr lang="en-US" sz="2600" dirty="0" smtClean="0"/>
              <a:t>) when the customers favour those products which offers the most quality, performances or innovative features, then it is called as:</a:t>
            </a:r>
          </a:p>
          <a:p>
            <a:pPr>
              <a:buNone/>
            </a:pPr>
            <a:endParaRPr lang="en-US" sz="2600" dirty="0" smtClean="0"/>
          </a:p>
          <a:p>
            <a:r>
              <a:rPr lang="en-US" sz="2600" dirty="0" smtClean="0"/>
              <a:t>A) Production concept</a:t>
            </a:r>
          </a:p>
          <a:p>
            <a:r>
              <a:rPr lang="en-US" sz="2600" i="1" dirty="0" smtClean="0">
                <a:solidFill>
                  <a:srgbClr val="7030A0"/>
                </a:solidFill>
              </a:rPr>
              <a:t>B) Product concept</a:t>
            </a:r>
          </a:p>
          <a:p>
            <a:r>
              <a:rPr lang="en-US" sz="2600" dirty="0" smtClean="0"/>
              <a:t>C) Sales concept</a:t>
            </a:r>
          </a:p>
          <a:p>
            <a:r>
              <a:rPr lang="en-US" sz="2600" dirty="0" smtClean="0"/>
              <a:t>D) Marketing Concept</a:t>
            </a:r>
          </a:p>
        </p:txBody>
      </p:sp>
      <p:pic>
        <p:nvPicPr>
          <p:cNvPr id="5122" name="Picture 2" descr="C:\Users\HP\Desktop\o.jpg"/>
          <p:cNvPicPr>
            <a:picLocks noChangeAspect="1" noChangeArrowheads="1"/>
          </p:cNvPicPr>
          <p:nvPr/>
        </p:nvPicPr>
        <p:blipFill>
          <a:blip r:embed="rId2"/>
          <a:srcRect/>
          <a:stretch>
            <a:fillRect/>
          </a:stretch>
        </p:blipFill>
        <p:spPr bwMode="auto">
          <a:xfrm>
            <a:off x="1785918" y="428603"/>
            <a:ext cx="5286412" cy="2214579"/>
          </a:xfrm>
          <a:prstGeom prst="rect">
            <a:avLst/>
          </a:prstGeom>
          <a:noFill/>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28596" y="3143248"/>
            <a:ext cx="8229600" cy="3025765"/>
          </a:xfrm>
        </p:spPr>
        <p:txBody>
          <a:bodyPr>
            <a:normAutofit/>
          </a:bodyPr>
          <a:lstStyle/>
          <a:p>
            <a:r>
              <a:rPr lang="en-US" sz="2200" dirty="0" smtClean="0">
                <a:solidFill>
                  <a:srgbClr val="002060"/>
                </a:solidFill>
              </a:rPr>
              <a:t>3) The selling concept is most likely to be used by firms which sell:</a:t>
            </a:r>
          </a:p>
          <a:p>
            <a:pPr>
              <a:buNone/>
            </a:pPr>
            <a:endParaRPr lang="en-US" sz="2200" dirty="0" smtClean="0">
              <a:solidFill>
                <a:srgbClr val="002060"/>
              </a:solidFill>
            </a:endParaRPr>
          </a:p>
          <a:p>
            <a:r>
              <a:rPr lang="en-US" sz="2200" dirty="0" smtClean="0">
                <a:solidFill>
                  <a:srgbClr val="002060"/>
                </a:solidFill>
              </a:rPr>
              <a:t>A) Convenience goods</a:t>
            </a:r>
          </a:p>
          <a:p>
            <a:r>
              <a:rPr lang="en-US" sz="2200" dirty="0" smtClean="0">
                <a:solidFill>
                  <a:srgbClr val="002060"/>
                </a:solidFill>
              </a:rPr>
              <a:t>B) shopping goods</a:t>
            </a:r>
          </a:p>
          <a:p>
            <a:r>
              <a:rPr lang="en-US" sz="2200" dirty="0" smtClean="0">
                <a:solidFill>
                  <a:srgbClr val="002060"/>
                </a:solidFill>
              </a:rPr>
              <a:t>C) specialty goods</a:t>
            </a:r>
          </a:p>
          <a:p>
            <a:r>
              <a:rPr lang="en-US" sz="2200" dirty="0" smtClean="0">
                <a:solidFill>
                  <a:srgbClr val="FF0000"/>
                </a:solidFill>
              </a:rPr>
              <a:t>D) Unsought goods*(notes)</a:t>
            </a:r>
          </a:p>
          <a:p>
            <a:r>
              <a:rPr lang="en-US" sz="2200" dirty="0" smtClean="0">
                <a:solidFill>
                  <a:srgbClr val="FF0000"/>
                </a:solidFill>
              </a:rPr>
              <a:t>                                                                                                   cont……..</a:t>
            </a:r>
          </a:p>
          <a:p>
            <a:endParaRPr lang="en-US" dirty="0" smtClean="0">
              <a:solidFill>
                <a:schemeClr val="accent4">
                  <a:lumMod val="50000"/>
                </a:schemeClr>
              </a:solidFill>
            </a:endParaRPr>
          </a:p>
          <a:p>
            <a:pPr>
              <a:buNone/>
            </a:pPr>
            <a:endParaRPr lang="en-US" dirty="0" smtClean="0">
              <a:solidFill>
                <a:schemeClr val="accent4">
                  <a:lumMod val="50000"/>
                </a:schemeClr>
              </a:solidFill>
            </a:endParaRPr>
          </a:p>
          <a:p>
            <a:endParaRPr lang="en-US" dirty="0" smtClean="0"/>
          </a:p>
          <a:p>
            <a:endParaRPr lang="en-US" dirty="0"/>
          </a:p>
        </p:txBody>
      </p:sp>
      <p:pic>
        <p:nvPicPr>
          <p:cNvPr id="9218" name="Picture 2" descr="C:\Users\HP\Desktop\r.jpg"/>
          <p:cNvPicPr>
            <a:picLocks noChangeAspect="1" noChangeArrowheads="1"/>
          </p:cNvPicPr>
          <p:nvPr/>
        </p:nvPicPr>
        <p:blipFill>
          <a:blip r:embed="rId2"/>
          <a:srcRect/>
          <a:stretch>
            <a:fillRect/>
          </a:stretch>
        </p:blipFill>
        <p:spPr bwMode="auto">
          <a:xfrm>
            <a:off x="2143109" y="285729"/>
            <a:ext cx="5214974" cy="2714643"/>
          </a:xfrm>
          <a:prstGeom prst="rect">
            <a:avLst/>
          </a:prstGeom>
          <a:noFill/>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3143248"/>
            <a:ext cx="8229600" cy="2982915"/>
          </a:xfrm>
        </p:spPr>
        <p:txBody>
          <a:bodyPr>
            <a:normAutofit/>
          </a:bodyPr>
          <a:lstStyle/>
          <a:p>
            <a:r>
              <a:rPr lang="en-US" dirty="0" smtClean="0"/>
              <a:t>*</a:t>
            </a:r>
            <a:r>
              <a:rPr lang="en-US" sz="2000" b="1" dirty="0" smtClean="0"/>
              <a:t>Notes:</a:t>
            </a:r>
            <a:r>
              <a:rPr lang="en-US" sz="2000" dirty="0" smtClean="0"/>
              <a:t> </a:t>
            </a:r>
            <a:r>
              <a:rPr lang="en-US" sz="2000" dirty="0" smtClean="0">
                <a:solidFill>
                  <a:srgbClr val="CC0099"/>
                </a:solidFill>
              </a:rPr>
              <a:t>unsought goods are those goods that the customers does not know about or does not normally think of buying, and the purchase of which arises due to danger or the fear of danger and lack of desire.</a:t>
            </a:r>
          </a:p>
          <a:p>
            <a:pPr>
              <a:buNone/>
            </a:pPr>
            <a:endParaRPr lang="en-US" sz="2000" dirty="0" smtClean="0">
              <a:solidFill>
                <a:srgbClr val="9900CC"/>
              </a:solidFill>
            </a:endParaRPr>
          </a:p>
          <a:p>
            <a:r>
              <a:rPr lang="en-US" sz="2000" dirty="0" smtClean="0">
                <a:solidFill>
                  <a:srgbClr val="9900CC"/>
                </a:solidFill>
              </a:rPr>
              <a:t>The classic example of known but unsought goods are LIC, encyclopedias, fire extinguishers , reference book etc.</a:t>
            </a:r>
            <a:endParaRPr lang="en-US" sz="2000" dirty="0">
              <a:solidFill>
                <a:srgbClr val="9900CC"/>
              </a:solidFill>
            </a:endParaRPr>
          </a:p>
        </p:txBody>
      </p:sp>
      <p:pic>
        <p:nvPicPr>
          <p:cNvPr id="10242" name="Picture 2"/>
          <p:cNvPicPr>
            <a:picLocks noChangeAspect="1" noChangeArrowheads="1"/>
          </p:cNvPicPr>
          <p:nvPr/>
        </p:nvPicPr>
        <p:blipFill>
          <a:blip r:embed="rId2"/>
          <a:srcRect/>
          <a:stretch>
            <a:fillRect/>
          </a:stretch>
        </p:blipFill>
        <p:spPr bwMode="auto">
          <a:xfrm>
            <a:off x="2000232" y="214290"/>
            <a:ext cx="5286412" cy="2428892"/>
          </a:xfrm>
          <a:prstGeom prst="rect">
            <a:avLst/>
          </a:prstGeom>
          <a:noFill/>
          <a:ln w="9525">
            <a:noFill/>
            <a:miter lim="800000"/>
            <a:headEnd/>
            <a:tailEnd/>
          </a:ln>
          <a:effectLst/>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85720" y="2428868"/>
            <a:ext cx="8401080" cy="4214842"/>
          </a:xfrm>
        </p:spPr>
        <p:txBody>
          <a:bodyPr>
            <a:normAutofit/>
          </a:bodyPr>
          <a:lstStyle/>
          <a:p>
            <a:r>
              <a:rPr lang="en-US" sz="2000" dirty="0" smtClean="0"/>
              <a:t>4) which of the following is not the major component of the holistic marketing?</a:t>
            </a:r>
          </a:p>
          <a:p>
            <a:endParaRPr lang="en-US" sz="2000" dirty="0" smtClean="0"/>
          </a:p>
          <a:p>
            <a:pPr>
              <a:buNone/>
            </a:pPr>
            <a:r>
              <a:rPr lang="en-US" sz="2000" dirty="0" smtClean="0"/>
              <a:t>A) Relationship marketing</a:t>
            </a:r>
          </a:p>
          <a:p>
            <a:pPr>
              <a:buNone/>
            </a:pPr>
            <a:r>
              <a:rPr lang="en-US" sz="2000" dirty="0" smtClean="0"/>
              <a:t>B) Integrated marketing</a:t>
            </a:r>
          </a:p>
          <a:p>
            <a:pPr>
              <a:buNone/>
            </a:pPr>
            <a:r>
              <a:rPr lang="en-US" sz="2000" i="1" dirty="0" smtClean="0">
                <a:solidFill>
                  <a:srgbClr val="7030A0"/>
                </a:solidFill>
              </a:rPr>
              <a:t>C)  Customer satisfaction</a:t>
            </a:r>
          </a:p>
          <a:p>
            <a:pPr>
              <a:buNone/>
            </a:pPr>
            <a:r>
              <a:rPr lang="en-US" sz="2000" dirty="0" smtClean="0"/>
              <a:t>D) Socially- responsible marketing</a:t>
            </a:r>
            <a:endParaRPr lang="en-US" sz="2000" dirty="0"/>
          </a:p>
        </p:txBody>
      </p:sp>
      <p:pic>
        <p:nvPicPr>
          <p:cNvPr id="6146" name="Picture 2" descr="C:\Users\HP\Desktop\p.jpg"/>
          <p:cNvPicPr>
            <a:picLocks noChangeAspect="1" noChangeArrowheads="1"/>
          </p:cNvPicPr>
          <p:nvPr/>
        </p:nvPicPr>
        <p:blipFill>
          <a:blip r:embed="rId2"/>
          <a:srcRect/>
          <a:stretch>
            <a:fillRect/>
          </a:stretch>
        </p:blipFill>
        <p:spPr bwMode="auto">
          <a:xfrm>
            <a:off x="1928794" y="357166"/>
            <a:ext cx="5429288" cy="2000264"/>
          </a:xfrm>
          <a:prstGeom prst="rect">
            <a:avLst/>
          </a:prstGeom>
          <a:noFill/>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3214686"/>
            <a:ext cx="8229600" cy="2911477"/>
          </a:xfrm>
        </p:spPr>
        <p:txBody>
          <a:bodyPr>
            <a:normAutofit/>
          </a:bodyPr>
          <a:lstStyle/>
          <a:p>
            <a:r>
              <a:rPr lang="en-US" sz="2000" dirty="0" smtClean="0">
                <a:solidFill>
                  <a:srgbClr val="FF0000"/>
                </a:solidFill>
              </a:rPr>
              <a:t>5)  Which concept of marketing recognize that ”every thing matters” ?</a:t>
            </a:r>
          </a:p>
          <a:p>
            <a:pPr>
              <a:buNone/>
            </a:pPr>
            <a:endParaRPr lang="en-US" sz="2000" dirty="0" smtClean="0">
              <a:solidFill>
                <a:srgbClr val="FF0000"/>
              </a:solidFill>
            </a:endParaRPr>
          </a:p>
          <a:p>
            <a:r>
              <a:rPr lang="en-US" sz="2000" dirty="0" smtClean="0">
                <a:solidFill>
                  <a:srgbClr val="FF0000"/>
                </a:solidFill>
              </a:rPr>
              <a:t>A) the production concept</a:t>
            </a:r>
          </a:p>
          <a:p>
            <a:r>
              <a:rPr lang="en-US" sz="2000" dirty="0" smtClean="0">
                <a:solidFill>
                  <a:srgbClr val="FF0000"/>
                </a:solidFill>
              </a:rPr>
              <a:t>B) the product concept</a:t>
            </a:r>
          </a:p>
          <a:p>
            <a:r>
              <a:rPr lang="en-US" sz="2000" dirty="0" smtClean="0">
                <a:solidFill>
                  <a:srgbClr val="FF0000"/>
                </a:solidFill>
              </a:rPr>
              <a:t>C) the marketing concept</a:t>
            </a:r>
          </a:p>
          <a:p>
            <a:r>
              <a:rPr lang="en-US" sz="2000" b="1" i="1" dirty="0" smtClean="0">
                <a:solidFill>
                  <a:srgbClr val="7030A0"/>
                </a:solidFill>
              </a:rPr>
              <a:t>D) the holistic marketing concept</a:t>
            </a:r>
          </a:p>
        </p:txBody>
      </p:sp>
      <p:pic>
        <p:nvPicPr>
          <p:cNvPr id="7170" name="Picture 2" descr="C:\Users\HP\Desktop\u.jpg"/>
          <p:cNvPicPr>
            <a:picLocks noChangeAspect="1" noChangeArrowheads="1"/>
          </p:cNvPicPr>
          <p:nvPr/>
        </p:nvPicPr>
        <p:blipFill>
          <a:blip r:embed="rId2"/>
          <a:srcRect/>
          <a:stretch>
            <a:fillRect/>
          </a:stretch>
        </p:blipFill>
        <p:spPr bwMode="auto">
          <a:xfrm>
            <a:off x="1428728" y="285729"/>
            <a:ext cx="6143668" cy="2643205"/>
          </a:xfrm>
          <a:prstGeom prst="rect">
            <a:avLst/>
          </a:prstGeom>
          <a:noFill/>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3214686"/>
            <a:ext cx="8229600" cy="2911477"/>
          </a:xfrm>
        </p:spPr>
        <p:txBody>
          <a:bodyPr>
            <a:normAutofit/>
          </a:bodyPr>
          <a:lstStyle/>
          <a:p>
            <a:r>
              <a:rPr lang="en-US" sz="2400" dirty="0" smtClean="0"/>
              <a:t>6</a:t>
            </a:r>
            <a:r>
              <a:rPr lang="en-US" sz="2000" dirty="0" smtClean="0"/>
              <a:t>) Goods which are brought frequently without much planning or shopping efforts and are also consumed quickly are known as:</a:t>
            </a:r>
          </a:p>
          <a:p>
            <a:pPr>
              <a:buNone/>
            </a:pPr>
            <a:endParaRPr lang="en-US" sz="2000" dirty="0" smtClean="0"/>
          </a:p>
          <a:p>
            <a:r>
              <a:rPr lang="en-US" sz="2000" dirty="0" smtClean="0"/>
              <a:t>A) Industrial goods</a:t>
            </a:r>
          </a:p>
          <a:p>
            <a:r>
              <a:rPr lang="en-US" sz="2000" dirty="0" smtClean="0"/>
              <a:t>B) Specialty goods</a:t>
            </a:r>
          </a:p>
          <a:p>
            <a:r>
              <a:rPr lang="en-US" sz="2000" dirty="0" smtClean="0"/>
              <a:t>C) Shopping goods</a:t>
            </a:r>
          </a:p>
          <a:p>
            <a:r>
              <a:rPr lang="en-US" sz="2000" i="1" dirty="0" smtClean="0">
                <a:solidFill>
                  <a:srgbClr val="7030A0"/>
                </a:solidFill>
              </a:rPr>
              <a:t>D) Convenience goods.</a:t>
            </a:r>
            <a:endParaRPr lang="en-US" sz="2000" i="1" dirty="0">
              <a:solidFill>
                <a:srgbClr val="7030A0"/>
              </a:solidFill>
            </a:endParaRPr>
          </a:p>
        </p:txBody>
      </p:sp>
      <p:pic>
        <p:nvPicPr>
          <p:cNvPr id="8194" name="Picture 2" descr="C:\Users\HP\Desktop\t.jpg"/>
          <p:cNvPicPr>
            <a:picLocks noChangeAspect="1" noChangeArrowheads="1"/>
          </p:cNvPicPr>
          <p:nvPr/>
        </p:nvPicPr>
        <p:blipFill>
          <a:blip r:embed="rId2"/>
          <a:srcRect/>
          <a:stretch>
            <a:fillRect/>
          </a:stretch>
        </p:blipFill>
        <p:spPr bwMode="auto">
          <a:xfrm>
            <a:off x="2071670" y="214290"/>
            <a:ext cx="5000660" cy="2857519"/>
          </a:xfrm>
          <a:prstGeom prst="rect">
            <a:avLst/>
          </a:prstGeom>
          <a:noFill/>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b="1" dirty="0" smtClean="0"/>
              <a:t>7</a:t>
            </a:r>
            <a:r>
              <a:rPr lang="en-US" sz="2000" b="1" dirty="0" smtClean="0"/>
              <a:t>) Which one of the following is not a factor while deciding demographic market environment?</a:t>
            </a:r>
          </a:p>
          <a:p>
            <a:pPr>
              <a:buNone/>
            </a:pPr>
            <a:endParaRPr lang="en-US" sz="2000" b="1" dirty="0" smtClean="0"/>
          </a:p>
          <a:p>
            <a:r>
              <a:rPr lang="en-US" sz="2000" b="1" dirty="0" smtClean="0"/>
              <a:t>A) Age</a:t>
            </a:r>
          </a:p>
          <a:p>
            <a:r>
              <a:rPr lang="en-US" sz="2000" b="1" dirty="0" smtClean="0"/>
              <a:t>B) Gender</a:t>
            </a:r>
          </a:p>
          <a:p>
            <a:r>
              <a:rPr lang="en-US" sz="2000" b="1" dirty="0" smtClean="0"/>
              <a:t>C) Family size</a:t>
            </a:r>
          </a:p>
          <a:p>
            <a:r>
              <a:rPr lang="en-US" sz="2000" b="1" i="1" dirty="0" smtClean="0">
                <a:solidFill>
                  <a:srgbClr val="7030A0"/>
                </a:solidFill>
              </a:rPr>
              <a:t>D) climate condition</a:t>
            </a:r>
            <a:endParaRPr lang="en-US" sz="2000" b="1" i="1" dirty="0">
              <a:solidFill>
                <a:srgbClr val="7030A0"/>
              </a:solidFill>
            </a:endParaRPr>
          </a:p>
        </p:txBody>
      </p:sp>
      <p:pic>
        <p:nvPicPr>
          <p:cNvPr id="11266" name="Picture 2"/>
          <p:cNvPicPr>
            <a:picLocks noChangeAspect="1" noChangeArrowheads="1"/>
          </p:cNvPicPr>
          <p:nvPr/>
        </p:nvPicPr>
        <p:blipFill>
          <a:blip r:embed="rId2"/>
          <a:srcRect/>
          <a:stretch>
            <a:fillRect/>
          </a:stretch>
        </p:blipFill>
        <p:spPr bwMode="auto">
          <a:xfrm>
            <a:off x="4714876" y="2857496"/>
            <a:ext cx="3500462" cy="3500462"/>
          </a:xfrm>
          <a:prstGeom prst="rect">
            <a:avLst/>
          </a:prstGeom>
          <a:noFill/>
          <a:ln w="9525">
            <a:noFill/>
            <a:miter lim="800000"/>
            <a:headEnd/>
            <a:tailEnd/>
          </a:ln>
          <a:effectLst/>
        </p:spPr>
      </p:pic>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3074" name="Picture 2" descr="C:\Users\HP\Desktop\k.png"/>
          <p:cNvPicPr>
            <a:picLocks noGrp="1" noChangeAspect="1" noChangeArrowheads="1"/>
          </p:cNvPicPr>
          <p:nvPr>
            <p:ph idx="1"/>
          </p:nvPr>
        </p:nvPicPr>
        <p:blipFill>
          <a:blip r:embed="rId2"/>
          <a:srcRect/>
          <a:stretch>
            <a:fillRect/>
          </a:stretch>
        </p:blipFill>
        <p:spPr bwMode="auto">
          <a:xfrm>
            <a:off x="571472" y="285728"/>
            <a:ext cx="7572428" cy="6143668"/>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9900CC"/>
                </a:solidFill>
                <a:latin typeface="Brush Script MT" pitchFamily="66" charset="0"/>
              </a:rPr>
              <a:t>Nature Of Marketing</a:t>
            </a:r>
            <a:endParaRPr lang="en-US" dirty="0">
              <a:solidFill>
                <a:srgbClr val="9900CC"/>
              </a:solidFill>
              <a:latin typeface="Brush Script MT" pitchFamily="66" charset="0"/>
            </a:endParaRPr>
          </a:p>
        </p:txBody>
      </p:sp>
      <p:sp>
        <p:nvSpPr>
          <p:cNvPr id="3" name="Content Placeholder 2"/>
          <p:cNvSpPr>
            <a:spLocks noGrp="1"/>
          </p:cNvSpPr>
          <p:nvPr>
            <p:ph idx="1"/>
          </p:nvPr>
        </p:nvSpPr>
        <p:spPr/>
        <p:txBody>
          <a:bodyPr>
            <a:normAutofit/>
          </a:bodyPr>
          <a:lstStyle/>
          <a:p>
            <a:r>
              <a:rPr lang="en-US" sz="2000" dirty="0" smtClean="0">
                <a:latin typeface="Centaur" pitchFamily="18" charset="0"/>
              </a:rPr>
              <a:t>It is a legal process by which </a:t>
            </a:r>
            <a:r>
              <a:rPr lang="en-US" sz="2000" dirty="0" smtClean="0">
                <a:solidFill>
                  <a:srgbClr val="FF0000"/>
                </a:solidFill>
                <a:latin typeface="Centaur" pitchFamily="18" charset="0"/>
              </a:rPr>
              <a:t>ownership is transferred.</a:t>
            </a:r>
          </a:p>
          <a:p>
            <a:pPr>
              <a:buNone/>
            </a:pPr>
            <a:endParaRPr lang="en-US" sz="2000" dirty="0" smtClean="0">
              <a:latin typeface="Centaur" pitchFamily="18" charset="0"/>
            </a:endParaRPr>
          </a:p>
          <a:p>
            <a:r>
              <a:rPr lang="en-US" sz="2000" dirty="0" smtClean="0">
                <a:latin typeface="Centaur" pitchFamily="18" charset="0"/>
              </a:rPr>
              <a:t>It is a system of interacting business activities</a:t>
            </a:r>
          </a:p>
          <a:p>
            <a:pPr>
              <a:buNone/>
            </a:pPr>
            <a:endParaRPr lang="en-US" sz="2000" dirty="0" smtClean="0">
              <a:latin typeface="Centaur" pitchFamily="18" charset="0"/>
            </a:endParaRPr>
          </a:p>
          <a:p>
            <a:r>
              <a:rPr lang="en-US" sz="2000" dirty="0" smtClean="0">
                <a:latin typeface="Centaur" pitchFamily="18" charset="0"/>
              </a:rPr>
              <a:t>It is a managerial function of organizing and directing business activities that facilitates </a:t>
            </a:r>
            <a:r>
              <a:rPr lang="en-US" sz="2000" dirty="0" smtClean="0">
                <a:solidFill>
                  <a:srgbClr val="FF0000"/>
                </a:solidFill>
                <a:latin typeface="Centaur" pitchFamily="18" charset="0"/>
              </a:rPr>
              <a:t>the movement of goods from producer to customers.</a:t>
            </a:r>
          </a:p>
          <a:p>
            <a:pPr>
              <a:buNone/>
            </a:pPr>
            <a:endParaRPr lang="en-US" sz="2000" dirty="0" smtClean="0">
              <a:latin typeface="Centaur" pitchFamily="18" charset="0"/>
            </a:endParaRPr>
          </a:p>
          <a:p>
            <a:r>
              <a:rPr lang="en-US" sz="2000" dirty="0" smtClean="0">
                <a:latin typeface="Centaur" pitchFamily="18" charset="0"/>
              </a:rPr>
              <a:t>It is a philosophy based on </a:t>
            </a:r>
            <a:r>
              <a:rPr lang="en-US" sz="2000" dirty="0" smtClean="0">
                <a:solidFill>
                  <a:srgbClr val="FF0000"/>
                </a:solidFill>
                <a:latin typeface="Centaur" pitchFamily="18" charset="0"/>
              </a:rPr>
              <a:t>consumer orientation and satisfaction</a:t>
            </a:r>
            <a:r>
              <a:rPr lang="en-US" sz="2000" dirty="0" smtClean="0">
                <a:latin typeface="Centaur" pitchFamily="18" charset="0"/>
              </a:rPr>
              <a:t>.</a:t>
            </a:r>
          </a:p>
          <a:p>
            <a:pPr>
              <a:buNone/>
            </a:pPr>
            <a:endParaRPr lang="en-US" sz="2000" dirty="0" smtClean="0">
              <a:latin typeface="Centaur" pitchFamily="18" charset="0"/>
            </a:endParaRPr>
          </a:p>
          <a:p>
            <a:r>
              <a:rPr lang="en-US" sz="2000" dirty="0" smtClean="0">
                <a:latin typeface="Centaur" pitchFamily="18" charset="0"/>
              </a:rPr>
              <a:t>It has dual objectives- </a:t>
            </a:r>
            <a:r>
              <a:rPr lang="en-US" sz="2000" dirty="0" smtClean="0">
                <a:solidFill>
                  <a:srgbClr val="7030A0"/>
                </a:solidFill>
                <a:latin typeface="Centaur" pitchFamily="18" charset="0"/>
              </a:rPr>
              <a:t>Profit Making &amp; Consumer Satisfaction.</a:t>
            </a:r>
            <a:endParaRPr lang="en-US" sz="2000" dirty="0">
              <a:solidFill>
                <a:srgbClr val="7030A0"/>
              </a:solidFill>
              <a:latin typeface="Centaur"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642966"/>
            <a:ext cx="8229600" cy="5786478"/>
          </a:xfrm>
        </p:spPr>
        <p:txBody>
          <a:bodyPr>
            <a:normAutofit/>
          </a:bodyPr>
          <a:lstStyle/>
          <a:p>
            <a:r>
              <a:rPr lang="en-US" dirty="0" smtClean="0">
                <a:solidFill>
                  <a:srgbClr val="CC0099"/>
                </a:solidFill>
                <a:latin typeface="Brush Script MT" pitchFamily="66" charset="0"/>
              </a:rPr>
              <a:t>Old concept of Marketing</a:t>
            </a:r>
            <a:br>
              <a:rPr lang="en-US" dirty="0" smtClean="0">
                <a:solidFill>
                  <a:srgbClr val="CC0099"/>
                </a:solidFill>
                <a:latin typeface="Brush Script MT" pitchFamily="66" charset="0"/>
              </a:rPr>
            </a:br>
            <a:r>
              <a:rPr lang="en-US" dirty="0"/>
              <a:t/>
            </a:r>
            <a:br>
              <a:rPr lang="en-US" dirty="0"/>
            </a:br>
            <a:endParaRPr lang="en-US" dirty="0"/>
          </a:p>
        </p:txBody>
      </p:sp>
      <p:sp>
        <p:nvSpPr>
          <p:cNvPr id="3" name="Flowchart: Process 2"/>
          <p:cNvSpPr/>
          <p:nvPr/>
        </p:nvSpPr>
        <p:spPr>
          <a:xfrm>
            <a:off x="1428728" y="3571876"/>
            <a:ext cx="1643074" cy="612648"/>
          </a:xfrm>
          <a:prstGeom prst="flowChartProcess">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Arial Black" pitchFamily="34" charset="0"/>
              </a:rPr>
              <a:t>Goods &amp; Services</a:t>
            </a:r>
            <a:endParaRPr lang="en-US" dirty="0">
              <a:latin typeface="Arial Black" pitchFamily="34" charset="0"/>
            </a:endParaRPr>
          </a:p>
        </p:txBody>
      </p:sp>
      <p:sp>
        <p:nvSpPr>
          <p:cNvPr id="4" name="Flowchart: Process 3"/>
          <p:cNvSpPr/>
          <p:nvPr/>
        </p:nvSpPr>
        <p:spPr>
          <a:xfrm>
            <a:off x="3929058" y="3214686"/>
            <a:ext cx="1428760" cy="1285884"/>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Arial Black" pitchFamily="34" charset="0"/>
              </a:rPr>
              <a:t>Sales</a:t>
            </a:r>
            <a:endParaRPr lang="en-US" dirty="0">
              <a:latin typeface="Arial Black" pitchFamily="34" charset="0"/>
            </a:endParaRPr>
          </a:p>
        </p:txBody>
      </p:sp>
      <p:sp>
        <p:nvSpPr>
          <p:cNvPr id="5" name="Flowchart: Process 4"/>
          <p:cNvSpPr/>
          <p:nvPr/>
        </p:nvSpPr>
        <p:spPr>
          <a:xfrm>
            <a:off x="6286512" y="3429000"/>
            <a:ext cx="2286016" cy="642942"/>
          </a:xfrm>
          <a:prstGeom prst="flowChartProcess">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Arial Black" pitchFamily="34" charset="0"/>
              </a:rPr>
              <a:t>Profit through Sales</a:t>
            </a:r>
            <a:endParaRPr lang="en-US" dirty="0">
              <a:latin typeface="Arial Black" pitchFamily="34" charset="0"/>
            </a:endParaRPr>
          </a:p>
        </p:txBody>
      </p:sp>
      <p:cxnSp>
        <p:nvCxnSpPr>
          <p:cNvPr id="7" name="Straight Arrow Connector 6"/>
          <p:cNvCxnSpPr/>
          <p:nvPr/>
        </p:nvCxnSpPr>
        <p:spPr>
          <a:xfrm>
            <a:off x="3214678" y="3929066"/>
            <a:ext cx="57150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5429256" y="3857628"/>
            <a:ext cx="71438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7030A0"/>
                </a:solidFill>
                <a:latin typeface="Brush Script MT" pitchFamily="66" charset="0"/>
              </a:rPr>
              <a:t>New concepts Of Marketing</a:t>
            </a:r>
            <a:endParaRPr lang="en-US" b="1" dirty="0">
              <a:solidFill>
                <a:srgbClr val="7030A0"/>
              </a:solidFill>
              <a:latin typeface="Brush Script MT" pitchFamily="66" charset="0"/>
            </a:endParaRPr>
          </a:p>
        </p:txBody>
      </p:sp>
      <p:sp>
        <p:nvSpPr>
          <p:cNvPr id="3" name="Content Placeholder 2"/>
          <p:cNvSpPr>
            <a:spLocks noGrp="1"/>
          </p:cNvSpPr>
          <p:nvPr>
            <p:ph idx="1"/>
          </p:nvPr>
        </p:nvSpPr>
        <p:spPr/>
        <p:txBody>
          <a:bodyPr/>
          <a:lstStyle/>
          <a:p>
            <a:endParaRPr lang="en-US" dirty="0"/>
          </a:p>
        </p:txBody>
      </p:sp>
      <p:sp>
        <p:nvSpPr>
          <p:cNvPr id="4" name="Rectangle 3"/>
          <p:cNvSpPr/>
          <p:nvPr/>
        </p:nvSpPr>
        <p:spPr>
          <a:xfrm>
            <a:off x="857224" y="1785926"/>
            <a:ext cx="1571636" cy="857256"/>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2060"/>
                </a:solidFill>
                <a:latin typeface="Goudy Old Style" pitchFamily="18" charset="0"/>
              </a:rPr>
              <a:t>Discovery Of customer Needs</a:t>
            </a:r>
            <a:endParaRPr lang="en-US" dirty="0">
              <a:solidFill>
                <a:srgbClr val="002060"/>
              </a:solidFill>
              <a:latin typeface="Goudy Old Style" pitchFamily="18" charset="0"/>
            </a:endParaRPr>
          </a:p>
        </p:txBody>
      </p:sp>
      <p:sp>
        <p:nvSpPr>
          <p:cNvPr id="5" name="Flowchart: Process 4"/>
          <p:cNvSpPr/>
          <p:nvPr/>
        </p:nvSpPr>
        <p:spPr>
          <a:xfrm>
            <a:off x="5786446" y="1857364"/>
            <a:ext cx="1785950" cy="928694"/>
          </a:xfrm>
          <a:prstGeom prst="flowChartProcess">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2060"/>
                </a:solidFill>
                <a:latin typeface="Goudy Old Style" pitchFamily="18" charset="0"/>
              </a:rPr>
              <a:t>Production Of Goods &amp; Services</a:t>
            </a:r>
            <a:endParaRPr lang="en-US" dirty="0">
              <a:solidFill>
                <a:srgbClr val="002060"/>
              </a:solidFill>
              <a:latin typeface="Goudy Old Style" pitchFamily="18" charset="0"/>
            </a:endParaRPr>
          </a:p>
        </p:txBody>
      </p:sp>
      <p:sp>
        <p:nvSpPr>
          <p:cNvPr id="6" name="Rectangle 5"/>
          <p:cNvSpPr/>
          <p:nvPr/>
        </p:nvSpPr>
        <p:spPr>
          <a:xfrm>
            <a:off x="1000100" y="3500438"/>
            <a:ext cx="1500198" cy="785818"/>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2060"/>
                </a:solidFill>
                <a:latin typeface="Goudy Old Style" pitchFamily="18" charset="0"/>
              </a:rPr>
              <a:t>Creation of Demand</a:t>
            </a:r>
            <a:endParaRPr lang="en-US" dirty="0">
              <a:solidFill>
                <a:srgbClr val="002060"/>
              </a:solidFill>
              <a:latin typeface="Goudy Old Style" pitchFamily="18" charset="0"/>
            </a:endParaRPr>
          </a:p>
        </p:txBody>
      </p:sp>
      <p:sp>
        <p:nvSpPr>
          <p:cNvPr id="7" name="Rectangle 6"/>
          <p:cNvSpPr/>
          <p:nvPr/>
        </p:nvSpPr>
        <p:spPr>
          <a:xfrm>
            <a:off x="5857884" y="3357562"/>
            <a:ext cx="1785950" cy="92869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2060"/>
                </a:solidFill>
                <a:latin typeface="Goudy Old Style" pitchFamily="18" charset="0"/>
              </a:rPr>
              <a:t>Sales</a:t>
            </a:r>
            <a:endParaRPr lang="en-US" dirty="0">
              <a:solidFill>
                <a:srgbClr val="002060"/>
              </a:solidFill>
              <a:latin typeface="Goudy Old Style" pitchFamily="18" charset="0"/>
            </a:endParaRPr>
          </a:p>
        </p:txBody>
      </p:sp>
      <p:sp>
        <p:nvSpPr>
          <p:cNvPr id="8" name="Flowchart: Process 7"/>
          <p:cNvSpPr/>
          <p:nvPr/>
        </p:nvSpPr>
        <p:spPr>
          <a:xfrm>
            <a:off x="928662" y="4786322"/>
            <a:ext cx="1714512" cy="1143008"/>
          </a:xfrm>
          <a:prstGeom prst="flowChartProcess">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2060"/>
                </a:solidFill>
                <a:latin typeface="Goudy Old Style" pitchFamily="18" charset="0"/>
              </a:rPr>
              <a:t>After Sales Services</a:t>
            </a:r>
            <a:endParaRPr lang="en-US" dirty="0">
              <a:solidFill>
                <a:srgbClr val="002060"/>
              </a:solidFill>
              <a:latin typeface="Goudy Old Style" pitchFamily="18" charset="0"/>
            </a:endParaRPr>
          </a:p>
        </p:txBody>
      </p:sp>
      <p:sp>
        <p:nvSpPr>
          <p:cNvPr id="9" name="Rectangle 8"/>
          <p:cNvSpPr/>
          <p:nvPr/>
        </p:nvSpPr>
        <p:spPr>
          <a:xfrm>
            <a:off x="5786446" y="4929198"/>
            <a:ext cx="1857388" cy="914400"/>
          </a:xfrm>
          <a:prstGeom prst="rect">
            <a:avLst/>
          </a:prstGeom>
          <a:solidFill>
            <a:srgbClr val="F793F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2060"/>
                </a:solidFill>
                <a:latin typeface="Goudy Old Style" pitchFamily="18" charset="0"/>
              </a:rPr>
              <a:t>Profit through Customer Satisfaction</a:t>
            </a:r>
            <a:endParaRPr lang="en-US" dirty="0">
              <a:solidFill>
                <a:srgbClr val="002060"/>
              </a:solidFill>
              <a:latin typeface="Goudy Old Style" pitchFamily="18" charset="0"/>
            </a:endParaRPr>
          </a:p>
        </p:txBody>
      </p:sp>
      <p:cxnSp>
        <p:nvCxnSpPr>
          <p:cNvPr id="11" name="Straight Arrow Connector 10"/>
          <p:cNvCxnSpPr/>
          <p:nvPr/>
        </p:nvCxnSpPr>
        <p:spPr>
          <a:xfrm>
            <a:off x="2571736" y="2285992"/>
            <a:ext cx="292895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10800000" flipV="1">
            <a:off x="2571736" y="2357430"/>
            <a:ext cx="2928958" cy="150019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V="1">
            <a:off x="2571736" y="3857628"/>
            <a:ext cx="3000396" cy="714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10800000" flipV="1">
            <a:off x="2714612" y="4000504"/>
            <a:ext cx="2928958" cy="14287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2786050" y="5500702"/>
            <a:ext cx="271464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C0099"/>
                </a:solidFill>
                <a:latin typeface="Algerian" pitchFamily="82" charset="0"/>
              </a:rPr>
              <a:t>Modern Marketing</a:t>
            </a:r>
            <a:endParaRPr lang="en-US" dirty="0">
              <a:solidFill>
                <a:srgbClr val="CC0099"/>
              </a:solidFill>
              <a:latin typeface="Algerian" pitchFamily="82" charset="0"/>
            </a:endParaRPr>
          </a:p>
        </p:txBody>
      </p:sp>
      <p:sp>
        <p:nvSpPr>
          <p:cNvPr id="4" name="Content Placeholder 3"/>
          <p:cNvSpPr>
            <a:spLocks noGrp="1"/>
          </p:cNvSpPr>
          <p:nvPr>
            <p:ph sz="half" idx="2"/>
          </p:nvPr>
        </p:nvSpPr>
        <p:spPr>
          <a:xfrm>
            <a:off x="4648200" y="1928802"/>
            <a:ext cx="4038600" cy="4197361"/>
          </a:xfrm>
        </p:spPr>
        <p:txBody>
          <a:bodyPr>
            <a:normAutofit/>
          </a:bodyPr>
          <a:lstStyle/>
          <a:p>
            <a:r>
              <a:rPr lang="en-US" sz="1800" i="1" dirty="0" smtClean="0">
                <a:latin typeface="Cambria" pitchFamily="18" charset="0"/>
                <a:ea typeface="Cambria" pitchFamily="18" charset="0"/>
              </a:rPr>
              <a:t>Every employee is a Marketer</a:t>
            </a:r>
          </a:p>
          <a:p>
            <a:pPr>
              <a:buNone/>
            </a:pPr>
            <a:endParaRPr lang="en-US" sz="1800" i="1" dirty="0" smtClean="0">
              <a:latin typeface="Cambria" pitchFamily="18" charset="0"/>
              <a:ea typeface="Cambria" pitchFamily="18" charset="0"/>
            </a:endParaRPr>
          </a:p>
          <a:p>
            <a:r>
              <a:rPr lang="en-US" sz="1800" i="1" dirty="0" smtClean="0">
                <a:latin typeface="Cambria" pitchFamily="18" charset="0"/>
                <a:ea typeface="Cambria" pitchFamily="18" charset="0"/>
              </a:rPr>
              <a:t>Internal Communication</a:t>
            </a:r>
          </a:p>
          <a:p>
            <a:pPr>
              <a:buNone/>
            </a:pPr>
            <a:endParaRPr lang="en-US" sz="1800" i="1" dirty="0" smtClean="0">
              <a:latin typeface="Cambria" pitchFamily="18" charset="0"/>
              <a:ea typeface="Cambria" pitchFamily="18" charset="0"/>
            </a:endParaRPr>
          </a:p>
          <a:p>
            <a:r>
              <a:rPr lang="en-US" sz="1800" i="1" dirty="0" smtClean="0">
                <a:latin typeface="Cambria" pitchFamily="18" charset="0"/>
                <a:ea typeface="Cambria" pitchFamily="18" charset="0"/>
              </a:rPr>
              <a:t>Experience Concept</a:t>
            </a:r>
          </a:p>
          <a:p>
            <a:pPr>
              <a:buNone/>
            </a:pPr>
            <a:endParaRPr lang="en-US" sz="1800" i="1" dirty="0" smtClean="0">
              <a:latin typeface="Cambria" pitchFamily="18" charset="0"/>
              <a:ea typeface="Cambria" pitchFamily="18" charset="0"/>
            </a:endParaRPr>
          </a:p>
          <a:p>
            <a:r>
              <a:rPr lang="en-US" sz="1800" i="1" dirty="0" smtClean="0">
                <a:latin typeface="Cambria" pitchFamily="18" charset="0"/>
                <a:ea typeface="Cambria" pitchFamily="18" charset="0"/>
              </a:rPr>
              <a:t>Green Marketing</a:t>
            </a:r>
            <a:endParaRPr lang="en-US" sz="1800" i="1" dirty="0">
              <a:latin typeface="Cambria" pitchFamily="18" charset="0"/>
              <a:ea typeface="Cambria" pitchFamily="18" charset="0"/>
            </a:endParaRPr>
          </a:p>
        </p:txBody>
      </p:sp>
      <p:pic>
        <p:nvPicPr>
          <p:cNvPr id="2050" name="Picture 2" descr="C:\Users\HP\Desktop\market2.jpg"/>
          <p:cNvPicPr>
            <a:picLocks noGrp="1" noChangeAspect="1" noChangeArrowheads="1"/>
          </p:cNvPicPr>
          <p:nvPr>
            <p:ph sz="half" idx="1"/>
          </p:nvPr>
        </p:nvPicPr>
        <p:blipFill>
          <a:blip r:embed="rId2"/>
          <a:srcRect/>
          <a:stretch>
            <a:fillRect/>
          </a:stretch>
        </p:blipFill>
        <p:spPr bwMode="auto">
          <a:xfrm>
            <a:off x="500034" y="1928802"/>
            <a:ext cx="3857651" cy="3571901"/>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3372" y="214290"/>
            <a:ext cx="4686304" cy="1143000"/>
          </a:xfrm>
        </p:spPr>
        <p:txBody>
          <a:bodyPr>
            <a:normAutofit/>
          </a:bodyPr>
          <a:lstStyle/>
          <a:p>
            <a:r>
              <a:rPr lang="en-US" dirty="0" smtClean="0">
                <a:solidFill>
                  <a:srgbClr val="CC0099"/>
                </a:solidFill>
                <a:latin typeface="Brush Script MT" pitchFamily="66" charset="0"/>
              </a:rPr>
              <a:t>Marketing Concepts</a:t>
            </a:r>
            <a:endParaRPr lang="en-US" dirty="0">
              <a:solidFill>
                <a:srgbClr val="CC0099"/>
              </a:solidFill>
              <a:latin typeface="Brush Script MT" pitchFamily="66" charset="0"/>
            </a:endParaRPr>
          </a:p>
        </p:txBody>
      </p:sp>
      <p:sp>
        <p:nvSpPr>
          <p:cNvPr id="3" name="Text Placeholder 2"/>
          <p:cNvSpPr>
            <a:spLocks noGrp="1"/>
          </p:cNvSpPr>
          <p:nvPr>
            <p:ph type="body" idx="1"/>
          </p:nvPr>
        </p:nvSpPr>
        <p:spPr/>
        <p:txBody>
          <a:bodyPr/>
          <a:lstStyle/>
          <a:p>
            <a:endParaRPr lang="en-US" dirty="0"/>
          </a:p>
        </p:txBody>
      </p:sp>
      <p:sp>
        <p:nvSpPr>
          <p:cNvPr id="5" name="Text Placeholder 4"/>
          <p:cNvSpPr>
            <a:spLocks noGrp="1"/>
          </p:cNvSpPr>
          <p:nvPr>
            <p:ph type="body" sz="quarter" idx="3"/>
          </p:nvPr>
        </p:nvSpPr>
        <p:spPr>
          <a:xfrm flipH="1" flipV="1">
            <a:off x="4599306" y="1489394"/>
            <a:ext cx="45719" cy="45719"/>
          </a:xfrm>
        </p:spPr>
        <p:txBody>
          <a:bodyPr>
            <a:normAutofit fontScale="25000" lnSpcReduction="20000"/>
          </a:bodyPr>
          <a:lstStyle/>
          <a:p>
            <a:endParaRPr lang="en-US" dirty="0"/>
          </a:p>
        </p:txBody>
      </p:sp>
      <p:sp>
        <p:nvSpPr>
          <p:cNvPr id="6" name="Content Placeholder 5"/>
          <p:cNvSpPr>
            <a:spLocks noGrp="1"/>
          </p:cNvSpPr>
          <p:nvPr>
            <p:ph sz="quarter" idx="4"/>
          </p:nvPr>
        </p:nvSpPr>
        <p:spPr>
          <a:xfrm>
            <a:off x="4645025" y="2071678"/>
            <a:ext cx="4070379" cy="4054485"/>
          </a:xfrm>
        </p:spPr>
        <p:txBody>
          <a:bodyPr>
            <a:normAutofit/>
          </a:bodyPr>
          <a:lstStyle/>
          <a:p>
            <a:r>
              <a:rPr lang="en-US" sz="2000" dirty="0" smtClean="0">
                <a:latin typeface="Bodoni MT" pitchFamily="18" charset="0"/>
              </a:rPr>
              <a:t>Production Concept</a:t>
            </a:r>
          </a:p>
          <a:p>
            <a:r>
              <a:rPr lang="en-US" sz="2000" dirty="0" smtClean="0">
                <a:latin typeface="Bodoni MT" pitchFamily="18" charset="0"/>
              </a:rPr>
              <a:t>Service Concept</a:t>
            </a:r>
          </a:p>
          <a:p>
            <a:r>
              <a:rPr lang="en-US" sz="2000" dirty="0" smtClean="0">
                <a:latin typeface="Bodoni MT" pitchFamily="18" charset="0"/>
              </a:rPr>
              <a:t>Selling Concept</a:t>
            </a:r>
          </a:p>
          <a:p>
            <a:r>
              <a:rPr lang="en-US" sz="2000" dirty="0" smtClean="0">
                <a:latin typeface="Bodoni MT" pitchFamily="18" charset="0"/>
              </a:rPr>
              <a:t>Marketing Concept</a:t>
            </a:r>
          </a:p>
          <a:p>
            <a:r>
              <a:rPr lang="en-US" sz="2000" dirty="0" smtClean="0">
                <a:latin typeface="Bodoni MT" pitchFamily="18" charset="0"/>
              </a:rPr>
              <a:t>Societal Market Concept</a:t>
            </a:r>
          </a:p>
          <a:p>
            <a:r>
              <a:rPr lang="en-US" sz="2000" dirty="0" smtClean="0">
                <a:latin typeface="Bodoni MT" pitchFamily="18" charset="0"/>
              </a:rPr>
              <a:t>Holistic Concept</a:t>
            </a:r>
          </a:p>
          <a:p>
            <a:pPr>
              <a:buFont typeface="Wingdings" pitchFamily="2" charset="2"/>
              <a:buChar char="ü"/>
            </a:pPr>
            <a:r>
              <a:rPr lang="en-US" sz="2000" dirty="0">
                <a:latin typeface="Bodoni MT" pitchFamily="18" charset="0"/>
              </a:rPr>
              <a:t> </a:t>
            </a:r>
            <a:r>
              <a:rPr lang="en-US" sz="2000" dirty="0" smtClean="0">
                <a:latin typeface="Bodoni MT" pitchFamily="18" charset="0"/>
              </a:rPr>
              <a:t>      Internal Marketing </a:t>
            </a:r>
          </a:p>
          <a:p>
            <a:pPr>
              <a:buFont typeface="Wingdings" pitchFamily="2" charset="2"/>
              <a:buChar char="ü"/>
            </a:pPr>
            <a:r>
              <a:rPr lang="en-US" sz="2000" dirty="0">
                <a:latin typeface="Bodoni MT" pitchFamily="18" charset="0"/>
              </a:rPr>
              <a:t> </a:t>
            </a:r>
            <a:r>
              <a:rPr lang="en-US" sz="2000" dirty="0" smtClean="0">
                <a:latin typeface="Bodoni MT" pitchFamily="18" charset="0"/>
              </a:rPr>
              <a:t>      Integrated Marketing</a:t>
            </a:r>
          </a:p>
          <a:p>
            <a:pPr>
              <a:buFont typeface="Wingdings" pitchFamily="2" charset="2"/>
              <a:buChar char="ü"/>
            </a:pPr>
            <a:r>
              <a:rPr lang="en-US" sz="2000" dirty="0">
                <a:latin typeface="Bodoni MT" pitchFamily="18" charset="0"/>
              </a:rPr>
              <a:t> </a:t>
            </a:r>
            <a:r>
              <a:rPr lang="en-US" sz="2000" dirty="0" smtClean="0">
                <a:latin typeface="Bodoni MT" pitchFamily="18" charset="0"/>
              </a:rPr>
              <a:t>      Relationship Marketing</a:t>
            </a:r>
          </a:p>
          <a:p>
            <a:pPr marL="457200" indent="-457200">
              <a:buFont typeface="Wingdings" pitchFamily="2" charset="2"/>
              <a:buChar char="ü"/>
            </a:pPr>
            <a:r>
              <a:rPr lang="en-US" sz="2000" dirty="0" smtClean="0">
                <a:latin typeface="Bodoni MT" pitchFamily="18" charset="0"/>
              </a:rPr>
              <a:t>      Performance Marketing </a:t>
            </a:r>
            <a:endParaRPr lang="en-US" sz="2000" dirty="0">
              <a:latin typeface="Bodoni MT" pitchFamily="18" charset="0"/>
            </a:endParaRPr>
          </a:p>
        </p:txBody>
      </p:sp>
      <p:pic>
        <p:nvPicPr>
          <p:cNvPr id="4098" name="Picture 2" descr="C:\Users\HP\Desktop\n.jpg"/>
          <p:cNvPicPr>
            <a:picLocks noGrp="1" noChangeAspect="1" noChangeArrowheads="1"/>
          </p:cNvPicPr>
          <p:nvPr>
            <p:ph sz="half" idx="2"/>
          </p:nvPr>
        </p:nvPicPr>
        <p:blipFill>
          <a:blip r:embed="rId2"/>
          <a:srcRect/>
          <a:stretch>
            <a:fillRect/>
          </a:stretch>
        </p:blipFill>
        <p:spPr bwMode="auto">
          <a:xfrm>
            <a:off x="457200" y="285729"/>
            <a:ext cx="4040188" cy="2714644"/>
          </a:xfrm>
          <a:prstGeom prst="rect">
            <a:avLst/>
          </a:prstGeom>
          <a:noFill/>
        </p:spPr>
      </p:pic>
      <p:pic>
        <p:nvPicPr>
          <p:cNvPr id="4100" name="Picture 4" descr="C:\Users\HP\Desktop\o.jpg"/>
          <p:cNvPicPr>
            <a:picLocks noChangeAspect="1" noChangeArrowheads="1"/>
          </p:cNvPicPr>
          <p:nvPr/>
        </p:nvPicPr>
        <p:blipFill>
          <a:blip r:embed="rId3"/>
          <a:srcRect/>
          <a:stretch>
            <a:fillRect/>
          </a:stretch>
        </p:blipFill>
        <p:spPr bwMode="auto">
          <a:xfrm>
            <a:off x="500034" y="3429000"/>
            <a:ext cx="3857652" cy="2928958"/>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6645</TotalTime>
  <Words>1651</Words>
  <Application>Microsoft Office PowerPoint</Application>
  <PresentationFormat>On-screen Show (4:3)</PresentationFormat>
  <Paragraphs>286</Paragraphs>
  <Slides>47</Slides>
  <Notes>0</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Office Theme</vt:lpstr>
      <vt:lpstr>B.COM SEMESTER –II  MARKETING MANAGEMENT  Chapter- Introduction (Continuation)</vt:lpstr>
      <vt:lpstr>What is Market???</vt:lpstr>
      <vt:lpstr>What is Marketing????</vt:lpstr>
      <vt:lpstr>            Market &amp; Marketing  total demand of potential buyer                        all activities aimed at customer satisfaction.                Places or area ( covers exchange functions) where buying &amp; selling take place         other facilitating functions( financing, risk, bearing, after sales services etc.        </vt:lpstr>
      <vt:lpstr>Nature Of Marketing</vt:lpstr>
      <vt:lpstr>Old concept of Marketing  </vt:lpstr>
      <vt:lpstr>New concepts Of Marketing</vt:lpstr>
      <vt:lpstr>Modern Marketing</vt:lpstr>
      <vt:lpstr>Marketing Concepts</vt:lpstr>
      <vt:lpstr>Slide 10</vt:lpstr>
      <vt:lpstr>Production Concept</vt:lpstr>
      <vt:lpstr>Selling Concept</vt:lpstr>
      <vt:lpstr>Product Concept</vt:lpstr>
      <vt:lpstr>Marketing Concept</vt:lpstr>
      <vt:lpstr>Holistic Marketing Concept</vt:lpstr>
      <vt:lpstr>Factors Influencing Marketing Concept</vt:lpstr>
      <vt:lpstr>Marketing Mix</vt:lpstr>
      <vt:lpstr>Slide 18</vt:lpstr>
      <vt:lpstr>Product</vt:lpstr>
      <vt:lpstr>Price</vt:lpstr>
      <vt:lpstr>Place</vt:lpstr>
      <vt:lpstr>Promotion</vt:lpstr>
      <vt:lpstr>Slide 23</vt:lpstr>
      <vt:lpstr>4C &amp; 4P</vt:lpstr>
      <vt:lpstr>Marketing Environment</vt:lpstr>
      <vt:lpstr>Slide 26</vt:lpstr>
      <vt:lpstr>Macro Environment refers to the larger societal forces that affect the        micro environment.</vt:lpstr>
      <vt:lpstr>Macro Environment refers to the factors close to the company that affects its ability to serve its customers.</vt:lpstr>
      <vt:lpstr>Macro Environment</vt:lpstr>
      <vt:lpstr>A.  Demographic Environment</vt:lpstr>
      <vt:lpstr>B. Economic Environment</vt:lpstr>
      <vt:lpstr>C. Physical Environment</vt:lpstr>
      <vt:lpstr>D. Technological Environment</vt:lpstr>
      <vt:lpstr>E. Political-legal Environment</vt:lpstr>
      <vt:lpstr>F. Social- Cultural Environment</vt:lpstr>
      <vt:lpstr>Micro Environment</vt:lpstr>
      <vt:lpstr>Slide 37</vt:lpstr>
      <vt:lpstr>Slide 38</vt:lpstr>
      <vt:lpstr>Concept Check</vt:lpstr>
      <vt:lpstr>Slide 40</vt:lpstr>
      <vt:lpstr>Slide 41</vt:lpstr>
      <vt:lpstr>Slide 42</vt:lpstr>
      <vt:lpstr>Slide 43</vt:lpstr>
      <vt:lpstr>Slide 44</vt:lpstr>
      <vt:lpstr>Slide 45</vt:lpstr>
      <vt:lpstr>Slide 46</vt:lpstr>
      <vt:lpstr>Slide 47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B.COM SEMESTER –II  MARKETING MANAGENT  Chapter- Introduction</dc:title>
  <dc:creator>HP</dc:creator>
  <cp:lastModifiedBy>HP</cp:lastModifiedBy>
  <cp:revision>88</cp:revision>
  <dcterms:created xsi:type="dcterms:W3CDTF">2020-03-28T17:50:26Z</dcterms:created>
  <dcterms:modified xsi:type="dcterms:W3CDTF">2020-04-06T14:57:28Z</dcterms:modified>
</cp:coreProperties>
</file>